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56" r:id="rId5"/>
    <p:sldId id="270" r:id="rId6"/>
    <p:sldId id="260" r:id="rId7"/>
    <p:sldId id="271" r:id="rId8"/>
    <p:sldId id="261" r:id="rId9"/>
    <p:sldId id="262" r:id="rId10"/>
    <p:sldId id="272" r:id="rId11"/>
    <p:sldId id="266" r:id="rId12"/>
    <p:sldId id="267" r:id="rId13"/>
    <p:sldId id="268" r:id="rId14"/>
    <p:sldId id="263" r:id="rId15"/>
    <p:sldId id="269" r:id="rId16"/>
    <p:sldId id="264" r:id="rId17"/>
    <p:sldId id="265" r:id="rId18"/>
  </p:sldIdLst>
  <p:sldSz cx="9144000" cy="514826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87" autoAdjust="0"/>
    <p:restoredTop sz="85117" autoAdjust="0"/>
  </p:normalViewPr>
  <p:slideViewPr>
    <p:cSldViewPr>
      <p:cViewPr varScale="1">
        <p:scale>
          <a:sx n="98" d="100"/>
          <a:sy n="98" d="100"/>
        </p:scale>
        <p:origin x="317" y="82"/>
      </p:cViewPr>
      <p:guideLst>
        <p:guide orient="horz" pos="1622"/>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7" d="100"/>
          <a:sy n="57" d="100"/>
        </p:scale>
        <p:origin x="-253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77B5A478-620A-4C47-9D64-C4F6120A73EB}"/>
    <pc:docChg chg="addSld modSld">
      <pc:chgData name="" userId="" providerId="" clId="Web-{77B5A478-620A-4C47-9D64-C4F6120A73EB}" dt="2019-03-12T19:59:40.073" v="738" actId="1076"/>
      <pc:docMkLst>
        <pc:docMk/>
      </pc:docMkLst>
      <pc:sldChg chg="addSp delSp modSp mod modClrScheme chgLayout">
        <pc:chgData name="" userId="" providerId="" clId="Web-{77B5A478-620A-4C47-9D64-C4F6120A73EB}" dt="2019-03-12T19:59:40.073" v="738" actId="1076"/>
        <pc:sldMkLst>
          <pc:docMk/>
          <pc:sldMk cId="0" sldId="260"/>
        </pc:sldMkLst>
        <pc:spChg chg="mod ord">
          <ac:chgData name="" userId="" providerId="" clId="Web-{77B5A478-620A-4C47-9D64-C4F6120A73EB}" dt="2019-03-12T19:30:17.774" v="87"/>
          <ac:spMkLst>
            <pc:docMk/>
            <pc:sldMk cId="0" sldId="260"/>
            <ac:spMk id="2" creationId="{00000000-0000-0000-0000-000000000000}"/>
          </ac:spMkLst>
        </pc:spChg>
        <pc:spChg chg="mod ord">
          <ac:chgData name="" userId="" providerId="" clId="Web-{77B5A478-620A-4C47-9D64-C4F6120A73EB}" dt="2019-03-12T19:58:00.135" v="717" actId="20577"/>
          <ac:spMkLst>
            <pc:docMk/>
            <pc:sldMk cId="0" sldId="260"/>
            <ac:spMk id="3" creationId="{00000000-0000-0000-0000-000000000000}"/>
          </ac:spMkLst>
        </pc:spChg>
        <pc:spChg chg="add mod ord">
          <ac:chgData name="" userId="" providerId="" clId="Web-{77B5A478-620A-4C47-9D64-C4F6120A73EB}" dt="2019-03-12T19:58:39.525" v="729" actId="1076"/>
          <ac:spMkLst>
            <pc:docMk/>
            <pc:sldMk cId="0" sldId="260"/>
            <ac:spMk id="4" creationId="{39645F7E-96DA-4018-9DB7-040BFC506C3B}"/>
          </ac:spMkLst>
        </pc:spChg>
        <pc:picChg chg="add del mod">
          <ac:chgData name="" userId="" providerId="" clId="Web-{77B5A478-620A-4C47-9D64-C4F6120A73EB}" dt="2019-03-12T19:36:51.839" v="371"/>
          <ac:picMkLst>
            <pc:docMk/>
            <pc:sldMk cId="0" sldId="260"/>
            <ac:picMk id="5" creationId="{A0CC0E6F-F403-496A-90C1-B0EA6C1C019F}"/>
          </ac:picMkLst>
        </pc:picChg>
        <pc:picChg chg="add mod">
          <ac:chgData name="" userId="" providerId="" clId="Web-{77B5A478-620A-4C47-9D64-C4F6120A73EB}" dt="2019-03-12T19:49:47.950" v="568" actId="1076"/>
          <ac:picMkLst>
            <pc:docMk/>
            <pc:sldMk cId="0" sldId="260"/>
            <ac:picMk id="7" creationId="{6D377754-0097-4868-9504-0309770D0AB4}"/>
          </ac:picMkLst>
        </pc:picChg>
        <pc:picChg chg="add mod ord">
          <ac:chgData name="" userId="" providerId="" clId="Web-{77B5A478-620A-4C47-9D64-C4F6120A73EB}" dt="2019-03-12T19:41:02.343" v="433" actId="14100"/>
          <ac:picMkLst>
            <pc:docMk/>
            <pc:sldMk cId="0" sldId="260"/>
            <ac:picMk id="9" creationId="{74F716C9-017A-4394-8D5B-F6AE73788EB1}"/>
          </ac:picMkLst>
        </pc:picChg>
        <pc:picChg chg="add del mod ord">
          <ac:chgData name="" userId="" providerId="" clId="Web-{77B5A478-620A-4C47-9D64-C4F6120A73EB}" dt="2019-03-12T19:48:16.715" v="527"/>
          <ac:picMkLst>
            <pc:docMk/>
            <pc:sldMk cId="0" sldId="260"/>
            <ac:picMk id="11" creationId="{6F89D7B2-1209-4C75-8384-393EE2FD5C46}"/>
          </ac:picMkLst>
        </pc:picChg>
        <pc:picChg chg="add del mod">
          <ac:chgData name="" userId="" providerId="" clId="Web-{77B5A478-620A-4C47-9D64-C4F6120A73EB}" dt="2019-03-12T19:48:08.585" v="515"/>
          <ac:picMkLst>
            <pc:docMk/>
            <pc:sldMk cId="0" sldId="260"/>
            <ac:picMk id="13" creationId="{BCF5F75A-A075-4FDB-AF15-056E3C264914}"/>
          </ac:picMkLst>
        </pc:picChg>
        <pc:picChg chg="add mod ord">
          <ac:chgData name="" userId="" providerId="" clId="Web-{77B5A478-620A-4C47-9D64-C4F6120A73EB}" dt="2019-03-12T19:52:47.436" v="609"/>
          <ac:picMkLst>
            <pc:docMk/>
            <pc:sldMk cId="0" sldId="260"/>
            <ac:picMk id="15" creationId="{E0C7657F-164C-4063-AA9A-4D132F5FE525}"/>
          </ac:picMkLst>
        </pc:picChg>
        <pc:picChg chg="add mod ord">
          <ac:chgData name="" userId="" providerId="" clId="Web-{77B5A478-620A-4C47-9D64-C4F6120A73EB}" dt="2019-03-12T19:59:18.729" v="735"/>
          <ac:picMkLst>
            <pc:docMk/>
            <pc:sldMk cId="0" sldId="260"/>
            <ac:picMk id="17" creationId="{0D308B7A-9234-4578-A55C-7CC2D7A85467}"/>
          </ac:picMkLst>
        </pc:picChg>
        <pc:picChg chg="add mod">
          <ac:chgData name="" userId="" providerId="" clId="Web-{77B5A478-620A-4C47-9D64-C4F6120A73EB}" dt="2019-03-12T19:59:40.073" v="738" actId="1076"/>
          <ac:picMkLst>
            <pc:docMk/>
            <pc:sldMk cId="0" sldId="260"/>
            <ac:picMk id="19" creationId="{8B83682A-451A-47C8-8E0E-1112C377152B}"/>
          </ac:picMkLst>
        </pc:picChg>
      </pc:sldChg>
      <pc:sldChg chg="add replId">
        <pc:chgData name="" userId="" providerId="" clId="Web-{77B5A478-620A-4C47-9D64-C4F6120A73EB}" dt="2019-03-12T19:27:09.944" v="0"/>
        <pc:sldMkLst>
          <pc:docMk/>
          <pc:sldMk cId="752373937" sldId="269"/>
        </pc:sldMkLst>
      </pc:sldChg>
    </pc:docChg>
  </pc:docChgLst>
  <pc:docChgLst>
    <pc:chgData clId="Web-{8EC103B2-E214-41B2-8EF5-FDB37BCBD5CA}"/>
    <pc:docChg chg="addSld modSld sldOrd">
      <pc:chgData name="" userId="" providerId="" clId="Web-{8EC103B2-E214-41B2-8EF5-FDB37BCBD5CA}" dt="2019-03-12T20:20:18.952" v="60" actId="14100"/>
      <pc:docMkLst>
        <pc:docMk/>
      </pc:docMkLst>
      <pc:sldChg chg="addSp delSp modSp add ord replId">
        <pc:chgData name="" userId="" providerId="" clId="Web-{8EC103B2-E214-41B2-8EF5-FDB37BCBD5CA}" dt="2019-03-12T20:20:18.952" v="60" actId="14100"/>
        <pc:sldMkLst>
          <pc:docMk/>
          <pc:sldMk cId="2377608096" sldId="270"/>
        </pc:sldMkLst>
        <pc:spChg chg="del">
          <ac:chgData name="" userId="" providerId="" clId="Web-{8EC103B2-E214-41B2-8EF5-FDB37BCBD5CA}" dt="2019-03-12T20:11:52.407" v="2"/>
          <ac:spMkLst>
            <pc:docMk/>
            <pc:sldMk cId="2377608096" sldId="270"/>
            <ac:spMk id="2" creationId="{00000000-0000-0000-0000-000000000000}"/>
          </ac:spMkLst>
        </pc:spChg>
        <pc:spChg chg="del mod">
          <ac:chgData name="" userId="" providerId="" clId="Web-{8EC103B2-E214-41B2-8EF5-FDB37BCBD5CA}" dt="2019-03-12T20:11:54.907" v="6"/>
          <ac:spMkLst>
            <pc:docMk/>
            <pc:sldMk cId="2377608096" sldId="270"/>
            <ac:spMk id="3" creationId="{00000000-0000-0000-0000-000000000000}"/>
          </ac:spMkLst>
        </pc:spChg>
        <pc:spChg chg="add mod">
          <ac:chgData name="" userId="" providerId="" clId="Web-{8EC103B2-E214-41B2-8EF5-FDB37BCBD5CA}" dt="2019-03-12T20:12:51.105" v="17" actId="20577"/>
          <ac:spMkLst>
            <pc:docMk/>
            <pc:sldMk cId="2377608096" sldId="270"/>
            <ac:spMk id="5" creationId="{3C7461AF-053C-44AB-9785-78D5CF3B2797}"/>
          </ac:spMkLst>
        </pc:spChg>
        <pc:spChg chg="add del mod">
          <ac:chgData name="" userId="" providerId="" clId="Web-{8EC103B2-E214-41B2-8EF5-FDB37BCBD5CA}" dt="2019-03-12T20:12:32.136" v="7"/>
          <ac:spMkLst>
            <pc:docMk/>
            <pc:sldMk cId="2377608096" sldId="270"/>
            <ac:spMk id="7" creationId="{52E912FD-F844-428C-A638-C1A805EDFF39}"/>
          </ac:spMkLst>
        </pc:spChg>
        <pc:picChg chg="add mod ord">
          <ac:chgData name="" userId="" providerId="" clId="Web-{8EC103B2-E214-41B2-8EF5-FDB37BCBD5CA}" dt="2019-03-12T20:19:37.686" v="51" actId="1076"/>
          <ac:picMkLst>
            <pc:docMk/>
            <pc:sldMk cId="2377608096" sldId="270"/>
            <ac:picMk id="8" creationId="{F00CA0C8-2F53-4920-9D08-CC6E1D8A2AF4}"/>
          </ac:picMkLst>
        </pc:picChg>
        <pc:picChg chg="add mod">
          <ac:chgData name="" userId="" providerId="" clId="Web-{8EC103B2-E214-41B2-8EF5-FDB37BCBD5CA}" dt="2019-03-12T20:20:13.561" v="59" actId="1076"/>
          <ac:picMkLst>
            <pc:docMk/>
            <pc:sldMk cId="2377608096" sldId="270"/>
            <ac:picMk id="10" creationId="{A4248BC1-9560-4E95-B241-2E318DED5DCC}"/>
          </ac:picMkLst>
        </pc:picChg>
        <pc:picChg chg="add del mod modCrop">
          <ac:chgData name="" userId="" providerId="" clId="Web-{8EC103B2-E214-41B2-8EF5-FDB37BCBD5CA}" dt="2019-03-12T20:20:04.592" v="56"/>
          <ac:picMkLst>
            <pc:docMk/>
            <pc:sldMk cId="2377608096" sldId="270"/>
            <ac:picMk id="13" creationId="{33F7901A-4287-4DCB-921D-311D77E87389}"/>
          </ac:picMkLst>
        </pc:picChg>
        <pc:cxnChg chg="add mod">
          <ac:chgData name="" userId="" providerId="" clId="Web-{8EC103B2-E214-41B2-8EF5-FDB37BCBD5CA}" dt="2019-03-12T20:20:18.952" v="60" actId="14100"/>
          <ac:cxnSpMkLst>
            <pc:docMk/>
            <pc:sldMk cId="2377608096" sldId="270"/>
            <ac:cxnSpMk id="12" creationId="{2CF9C39A-71CF-4BC7-8AB2-BBF44A7454B0}"/>
          </ac:cxnSpMkLst>
        </pc:cxnChg>
      </pc:sldChg>
    </pc:docChg>
  </pc:docChgLst>
  <pc:docChgLst>
    <pc:chgData clId="Web-{7339813C-9301-491B-96AE-D2CD387F706B}"/>
    <pc:docChg chg="modSld">
      <pc:chgData name="" userId="" providerId="" clId="Web-{7339813C-9301-491B-96AE-D2CD387F706B}" dt="2019-03-07T14:58:37.165" v="91" actId="1076"/>
      <pc:docMkLst>
        <pc:docMk/>
      </pc:docMkLst>
      <pc:sldChg chg="addSp delSp modSp">
        <pc:chgData name="" userId="" providerId="" clId="Web-{7339813C-9301-491B-96AE-D2CD387F706B}" dt="2019-03-07T14:58:37.165" v="91" actId="1076"/>
        <pc:sldMkLst>
          <pc:docMk/>
          <pc:sldMk cId="3969759393" sldId="267"/>
        </pc:sldMkLst>
        <pc:spChg chg="add del mod">
          <ac:chgData name="" userId="" providerId="" clId="Web-{7339813C-9301-491B-96AE-D2CD387F706B}" dt="2019-03-07T14:54:19.708" v="10"/>
          <ac:spMkLst>
            <pc:docMk/>
            <pc:sldMk cId="3969759393" sldId="267"/>
            <ac:spMk id="3" creationId="{F020E159-8C8B-4835-8A3F-C4AA3991B324}"/>
          </ac:spMkLst>
        </pc:spChg>
        <pc:spChg chg="add mod">
          <ac:chgData name="" userId="" providerId="" clId="Web-{7339813C-9301-491B-96AE-D2CD387F706B}" dt="2019-03-07T14:58:37.165" v="91" actId="1076"/>
          <ac:spMkLst>
            <pc:docMk/>
            <pc:sldMk cId="3969759393" sldId="267"/>
            <ac:spMk id="4" creationId="{925AD42A-92B2-42B2-9A6B-7F4624DB1EDB}"/>
          </ac:spMkLst>
        </pc:spChg>
        <pc:spChg chg="mod">
          <ac:chgData name="" userId="" providerId="" clId="Web-{7339813C-9301-491B-96AE-D2CD387F706B}" dt="2019-03-07T14:54:39.880" v="14" actId="14100"/>
          <ac:spMkLst>
            <pc:docMk/>
            <pc:sldMk cId="3969759393" sldId="267"/>
            <ac:spMk id="10" creationId="{5C081487-68DF-4DDA-BAE5-F437C2DB9F5F}"/>
          </ac:spMkLst>
        </pc:spChg>
        <pc:spChg chg="mod">
          <ac:chgData name="" userId="" providerId="" clId="Web-{7339813C-9301-491B-96AE-D2CD387F706B}" dt="2019-03-07T14:58:10.196" v="86" actId="14100"/>
          <ac:spMkLst>
            <pc:docMk/>
            <pc:sldMk cId="3969759393" sldId="267"/>
            <ac:spMk id="12" creationId="{41A855E9-853E-4A25-912A-B56C9DF88B58}"/>
          </ac:spMkLst>
        </pc:spChg>
        <pc:spChg chg="mod">
          <ac:chgData name="" userId="" providerId="" clId="Web-{7339813C-9301-491B-96AE-D2CD387F706B}" dt="2019-03-07T14:58:13.508" v="87" actId="14100"/>
          <ac:spMkLst>
            <pc:docMk/>
            <pc:sldMk cId="3969759393" sldId="267"/>
            <ac:spMk id="14" creationId="{456C285D-9487-485A-82A8-07A0BFD5D843}"/>
          </ac:spMkLst>
        </pc:spChg>
        <pc:picChg chg="mod">
          <ac:chgData name="" userId="" providerId="" clId="Web-{7339813C-9301-491B-96AE-D2CD387F706B}" dt="2019-03-07T14:58:18.883" v="88" actId="1076"/>
          <ac:picMkLst>
            <pc:docMk/>
            <pc:sldMk cId="3969759393" sldId="267"/>
            <ac:picMk id="7" creationId="{DC916633-377B-47E4-9650-D0ACBB562D98}"/>
          </ac:picMkLst>
        </pc:picChg>
      </pc:sldChg>
    </pc:docChg>
  </pc:docChgLst>
  <pc:docChgLst>
    <pc:chgData clId="Web-{90D1D2B5-62EF-419C-B9D4-E8ADF9F0F275}"/>
    <pc:docChg chg="modSld sldOrd">
      <pc:chgData name="" userId="" providerId="" clId="Web-{90D1D2B5-62EF-419C-B9D4-E8ADF9F0F275}" dt="2019-03-07T13:57:52.092" v="654" actId="1076"/>
      <pc:docMkLst>
        <pc:docMk/>
      </pc:docMkLst>
      <pc:sldChg chg="ord">
        <pc:chgData name="" userId="" providerId="" clId="Web-{90D1D2B5-62EF-419C-B9D4-E8ADF9F0F275}" dt="2019-03-07T13:20:27.653" v="250"/>
        <pc:sldMkLst>
          <pc:docMk/>
          <pc:sldMk cId="2455012597" sldId="263"/>
        </pc:sldMkLst>
      </pc:sldChg>
      <pc:sldChg chg="modSp">
        <pc:chgData name="" userId="" providerId="" clId="Web-{90D1D2B5-62EF-419C-B9D4-E8ADF9F0F275}" dt="2019-03-07T13:20:17.622" v="247"/>
        <pc:sldMkLst>
          <pc:docMk/>
          <pc:sldMk cId="4223945539" sldId="265"/>
        </pc:sldMkLst>
        <pc:spChg chg="mod">
          <ac:chgData name="" userId="" providerId="" clId="Web-{90D1D2B5-62EF-419C-B9D4-E8ADF9F0F275}" dt="2019-03-07T13:20:17.622" v="247"/>
          <ac:spMkLst>
            <pc:docMk/>
            <pc:sldMk cId="4223945539" sldId="265"/>
            <ac:spMk id="2" creationId="{00000000-0000-0000-0000-000000000000}"/>
          </ac:spMkLst>
        </pc:spChg>
      </pc:sldChg>
      <pc:sldChg chg="addSp modSp ord">
        <pc:chgData name="" userId="" providerId="" clId="Web-{90D1D2B5-62EF-419C-B9D4-E8ADF9F0F275}" dt="2019-03-07T13:35:49.509" v="587" actId="1076"/>
        <pc:sldMkLst>
          <pc:docMk/>
          <pc:sldMk cId="2627008458" sldId="266"/>
        </pc:sldMkLst>
        <pc:spChg chg="mod">
          <ac:chgData name="" userId="" providerId="" clId="Web-{90D1D2B5-62EF-419C-B9D4-E8ADF9F0F275}" dt="2019-03-07T13:04:57.848" v="3"/>
          <ac:spMkLst>
            <pc:docMk/>
            <pc:sldMk cId="2627008458" sldId="266"/>
            <ac:spMk id="2" creationId="{00000000-0000-0000-0000-000000000000}"/>
          </ac:spMkLst>
        </pc:spChg>
        <pc:spChg chg="mod">
          <ac:chgData name="" userId="" providerId="" clId="Web-{90D1D2B5-62EF-419C-B9D4-E8ADF9F0F275}" dt="2019-03-07T13:05:12.270" v="7" actId="14100"/>
          <ac:spMkLst>
            <pc:docMk/>
            <pc:sldMk cId="2627008458" sldId="266"/>
            <ac:spMk id="3" creationId="{00000000-0000-0000-0000-000000000000}"/>
          </ac:spMkLst>
        </pc:spChg>
        <pc:spChg chg="add mod">
          <ac:chgData name="" userId="" providerId="" clId="Web-{90D1D2B5-62EF-419C-B9D4-E8ADF9F0F275}" dt="2019-03-07T13:35:11.915" v="584"/>
          <ac:spMkLst>
            <pc:docMk/>
            <pc:sldMk cId="2627008458" sldId="266"/>
            <ac:spMk id="6" creationId="{44E194DB-E92D-4EDA-B56F-3DA54A463A4B}"/>
          </ac:spMkLst>
        </pc:spChg>
        <pc:spChg chg="add mod">
          <ac:chgData name="" userId="" providerId="" clId="Web-{90D1D2B5-62EF-419C-B9D4-E8ADF9F0F275}" dt="2019-03-07T13:35:49.509" v="587" actId="1076"/>
          <ac:spMkLst>
            <pc:docMk/>
            <pc:sldMk cId="2627008458" sldId="266"/>
            <ac:spMk id="7" creationId="{D8B84CBC-9B93-464C-845A-85D27B533C50}"/>
          </ac:spMkLst>
        </pc:spChg>
      </pc:sldChg>
      <pc:sldChg chg="addSp delSp modSp mod ord modClrScheme chgLayout">
        <pc:chgData name="" userId="" providerId="" clId="Web-{90D1D2B5-62EF-419C-B9D4-E8ADF9F0F275}" dt="2019-03-07T13:34:53.540" v="582"/>
        <pc:sldMkLst>
          <pc:docMk/>
          <pc:sldMk cId="3969759393" sldId="267"/>
        </pc:sldMkLst>
        <pc:spChg chg="mod ord">
          <ac:chgData name="" userId="" providerId="" clId="Web-{90D1D2B5-62EF-419C-B9D4-E8ADF9F0F275}" dt="2019-03-07T13:11:54.138" v="67"/>
          <ac:spMkLst>
            <pc:docMk/>
            <pc:sldMk cId="3969759393" sldId="267"/>
            <ac:spMk id="2" creationId="{00000000-0000-0000-0000-000000000000}"/>
          </ac:spMkLst>
        </pc:spChg>
        <pc:spChg chg="del mod ord">
          <ac:chgData name="" userId="" providerId="" clId="Web-{90D1D2B5-62EF-419C-B9D4-E8ADF9F0F275}" dt="2019-03-07T13:08:22.474" v="27"/>
          <ac:spMkLst>
            <pc:docMk/>
            <pc:sldMk cId="3969759393" sldId="267"/>
            <ac:spMk id="3" creationId="{00000000-0000-0000-0000-000000000000}"/>
          </ac:spMkLst>
        </pc:spChg>
        <pc:spChg chg="add del mod ord">
          <ac:chgData name="" userId="" providerId="" clId="Web-{90D1D2B5-62EF-419C-B9D4-E8ADF9F0F275}" dt="2019-03-07T13:11:36.654" v="66"/>
          <ac:spMkLst>
            <pc:docMk/>
            <pc:sldMk cId="3969759393" sldId="267"/>
            <ac:spMk id="6" creationId="{27BDDBFE-C13B-45D8-8EF1-FD6F5C0F169B}"/>
          </ac:spMkLst>
        </pc:spChg>
        <pc:spChg chg="add mod ord">
          <ac:chgData name="" userId="" providerId="" clId="Web-{90D1D2B5-62EF-419C-B9D4-E8ADF9F0F275}" dt="2019-03-07T13:15:56.355" v="146" actId="20577"/>
          <ac:spMkLst>
            <pc:docMk/>
            <pc:sldMk cId="3969759393" sldId="267"/>
            <ac:spMk id="10" creationId="{5C081487-68DF-4DDA-BAE5-F437C2DB9F5F}"/>
          </ac:spMkLst>
        </pc:spChg>
        <pc:spChg chg="add mod">
          <ac:chgData name="" userId="" providerId="" clId="Web-{90D1D2B5-62EF-419C-B9D4-E8ADF9F0F275}" dt="2019-03-07T13:34:53.540" v="582"/>
          <ac:spMkLst>
            <pc:docMk/>
            <pc:sldMk cId="3969759393" sldId="267"/>
            <ac:spMk id="12" creationId="{41A855E9-853E-4A25-912A-B56C9DF88B58}"/>
          </ac:spMkLst>
        </pc:spChg>
        <pc:spChg chg="add mod">
          <ac:chgData name="" userId="" providerId="" clId="Web-{90D1D2B5-62EF-419C-B9D4-E8ADF9F0F275}" dt="2019-03-07T13:34:39.243" v="581"/>
          <ac:spMkLst>
            <pc:docMk/>
            <pc:sldMk cId="3969759393" sldId="267"/>
            <ac:spMk id="14" creationId="{456C285D-9487-485A-82A8-07A0BFD5D843}"/>
          </ac:spMkLst>
        </pc:spChg>
        <pc:picChg chg="add del mod">
          <ac:chgData name="" userId="" providerId="" clId="Web-{90D1D2B5-62EF-419C-B9D4-E8ADF9F0F275}" dt="2019-03-07T13:08:03.490" v="24"/>
          <ac:picMkLst>
            <pc:docMk/>
            <pc:sldMk cId="3969759393" sldId="267"/>
            <ac:picMk id="4" creationId="{D98F9F0F-362C-40B2-82DD-50014EF26A38}"/>
          </ac:picMkLst>
        </pc:picChg>
        <pc:picChg chg="add mod ord">
          <ac:chgData name="" userId="" providerId="" clId="Web-{90D1D2B5-62EF-419C-B9D4-E8ADF9F0F275}" dt="2019-03-07T13:14:38.202" v="139" actId="1076"/>
          <ac:picMkLst>
            <pc:docMk/>
            <pc:sldMk cId="3969759393" sldId="267"/>
            <ac:picMk id="7" creationId="{DC916633-377B-47E4-9650-D0ACBB562D98}"/>
          </ac:picMkLst>
        </pc:picChg>
      </pc:sldChg>
      <pc:sldChg chg="addSp delSp modSp ord">
        <pc:chgData name="" userId="" providerId="" clId="Web-{90D1D2B5-62EF-419C-B9D4-E8ADF9F0F275}" dt="2019-03-07T13:57:52.092" v="654" actId="1076"/>
        <pc:sldMkLst>
          <pc:docMk/>
          <pc:sldMk cId="2832404181" sldId="268"/>
        </pc:sldMkLst>
        <pc:spChg chg="mod">
          <ac:chgData name="" userId="" providerId="" clId="Web-{90D1D2B5-62EF-419C-B9D4-E8ADF9F0F275}" dt="2019-03-07T13:04:39.301" v="0"/>
          <ac:spMkLst>
            <pc:docMk/>
            <pc:sldMk cId="2832404181" sldId="268"/>
            <ac:spMk id="2" creationId="{00000000-0000-0000-0000-000000000000}"/>
          </ac:spMkLst>
        </pc:spChg>
        <pc:spChg chg="del mod">
          <ac:chgData name="" userId="" providerId="" clId="Web-{90D1D2B5-62EF-419C-B9D4-E8ADF9F0F275}" dt="2019-03-07T13:25:03.051" v="305"/>
          <ac:spMkLst>
            <pc:docMk/>
            <pc:sldMk cId="2832404181" sldId="268"/>
            <ac:spMk id="3" creationId="{00000000-0000-0000-0000-000000000000}"/>
          </ac:spMkLst>
        </pc:spChg>
        <pc:spChg chg="add del mod">
          <ac:chgData name="" userId="" providerId="" clId="Web-{90D1D2B5-62EF-419C-B9D4-E8ADF9F0F275}" dt="2019-03-07T13:56:58.857" v="646"/>
          <ac:spMkLst>
            <pc:docMk/>
            <pc:sldMk cId="2832404181" sldId="268"/>
            <ac:spMk id="16" creationId="{34C4497B-1AD1-41BA-BA21-5E5B60BEB909}"/>
          </ac:spMkLst>
        </pc:spChg>
        <pc:spChg chg="add del mod">
          <ac:chgData name="" userId="" providerId="" clId="Web-{90D1D2B5-62EF-419C-B9D4-E8ADF9F0F275}" dt="2019-03-07T13:51:42.682" v="638"/>
          <ac:spMkLst>
            <pc:docMk/>
            <pc:sldMk cId="2832404181" sldId="268"/>
            <ac:spMk id="17" creationId="{D68D9E48-F02A-4091-ADB7-526A9D033F9B}"/>
          </ac:spMkLst>
        </pc:spChg>
        <pc:spChg chg="add del mod">
          <ac:chgData name="" userId="" providerId="" clId="Web-{90D1D2B5-62EF-419C-B9D4-E8ADF9F0F275}" dt="2019-03-07T13:57:21.482" v="649"/>
          <ac:spMkLst>
            <pc:docMk/>
            <pc:sldMk cId="2832404181" sldId="268"/>
            <ac:spMk id="18" creationId="{CF65D855-B21F-4AFA-B4DC-72FDE966F073}"/>
          </ac:spMkLst>
        </pc:spChg>
        <pc:spChg chg="add del mod">
          <ac:chgData name="" userId="" providerId="" clId="Web-{90D1D2B5-62EF-419C-B9D4-E8ADF9F0F275}" dt="2019-03-07T13:56:23.888" v="642"/>
          <ac:spMkLst>
            <pc:docMk/>
            <pc:sldMk cId="2832404181" sldId="268"/>
            <ac:spMk id="19" creationId="{273D273E-1F24-468E-9545-25CCFC62464F}"/>
          </ac:spMkLst>
        </pc:spChg>
        <pc:graphicFrameChg chg="add del">
          <ac:chgData name="" userId="" providerId="" clId="Web-{90D1D2B5-62EF-419C-B9D4-E8ADF9F0F275}" dt="2019-03-07T13:24:51.004" v="303"/>
          <ac:graphicFrameMkLst>
            <pc:docMk/>
            <pc:sldMk cId="2832404181" sldId="268"/>
            <ac:graphicFrameMk id="6" creationId="{42C305F8-448E-4A62-BB55-31AC48995175}"/>
          </ac:graphicFrameMkLst>
        </pc:graphicFrameChg>
        <pc:graphicFrameChg chg="add del mod ord modGraphic">
          <ac:chgData name="" userId="" providerId="" clId="Web-{90D1D2B5-62EF-419C-B9D4-E8ADF9F0F275}" dt="2019-03-07T13:28:08.258" v="396"/>
          <ac:graphicFrameMkLst>
            <pc:docMk/>
            <pc:sldMk cId="2832404181" sldId="268"/>
            <ac:graphicFrameMk id="8" creationId="{E7BD70DE-C478-40AF-99A9-BBE8F54F9DF4}"/>
          </ac:graphicFrameMkLst>
        </pc:graphicFrameChg>
        <pc:graphicFrameChg chg="add del modGraphic">
          <ac:chgData name="" userId="" providerId="" clId="Web-{90D1D2B5-62EF-419C-B9D4-E8ADF9F0F275}" dt="2019-03-07T13:28:46.352" v="402"/>
          <ac:graphicFrameMkLst>
            <pc:docMk/>
            <pc:sldMk cId="2832404181" sldId="268"/>
            <ac:graphicFrameMk id="10" creationId="{1E85F77A-5723-4747-BF3E-19EF80BE6D66}"/>
          </ac:graphicFrameMkLst>
        </pc:graphicFrameChg>
        <pc:graphicFrameChg chg="add mod modGraphic">
          <ac:chgData name="" userId="" providerId="" clId="Web-{90D1D2B5-62EF-419C-B9D4-E8ADF9F0F275}" dt="2019-03-07T13:32:17.774" v="568"/>
          <ac:graphicFrameMkLst>
            <pc:docMk/>
            <pc:sldMk cId="2832404181" sldId="268"/>
            <ac:graphicFrameMk id="12" creationId="{EA544F62-2D95-41E8-82F7-FCBADEF52429}"/>
          </ac:graphicFrameMkLst>
        </pc:graphicFrameChg>
        <pc:picChg chg="add del mod">
          <ac:chgData name="" userId="" providerId="" clId="Web-{90D1D2B5-62EF-419C-B9D4-E8ADF9F0F275}" dt="2019-03-07T13:36:48.291" v="591"/>
          <ac:picMkLst>
            <pc:docMk/>
            <pc:sldMk cId="2832404181" sldId="268"/>
            <ac:picMk id="4" creationId="{C8288881-E1AB-469C-82A2-E73569B1E780}"/>
          </ac:picMkLst>
        </pc:picChg>
        <pc:picChg chg="add del mod">
          <ac:chgData name="" userId="" providerId="" clId="Web-{90D1D2B5-62EF-419C-B9D4-E8ADF9F0F275}" dt="2019-03-07T13:36:35.947" v="589"/>
          <ac:picMkLst>
            <pc:docMk/>
            <pc:sldMk cId="2832404181" sldId="268"/>
            <ac:picMk id="14" creationId="{C37399DE-C0D3-4208-A8AF-1600B57292EC}"/>
          </ac:picMkLst>
        </pc:picChg>
        <pc:picChg chg="add mod">
          <ac:chgData name="" userId="" providerId="" clId="Web-{90D1D2B5-62EF-419C-B9D4-E8ADF9F0F275}" dt="2019-03-07T13:56:51.247" v="645" actId="1076"/>
          <ac:picMkLst>
            <pc:docMk/>
            <pc:sldMk cId="2832404181" sldId="268"/>
            <ac:picMk id="20" creationId="{17438F80-A39B-4DD5-85B1-C8435D7F4753}"/>
          </ac:picMkLst>
        </pc:picChg>
        <pc:picChg chg="add mod">
          <ac:chgData name="" userId="" providerId="" clId="Web-{90D1D2B5-62EF-419C-B9D4-E8ADF9F0F275}" dt="2019-03-07T13:57:52.092" v="654" actId="1076"/>
          <ac:picMkLst>
            <pc:docMk/>
            <pc:sldMk cId="2832404181" sldId="268"/>
            <ac:picMk id="22" creationId="{0597B16E-8364-4E9A-901A-7BA1002E6E61}"/>
          </ac:picMkLst>
        </pc:picChg>
      </pc:sldChg>
    </pc:docChg>
  </pc:docChgLst>
  <pc:docChgLst>
    <pc:chgData clId="Web-{F4BBAE9A-183C-40C1-B26B-3D779832CE00}"/>
    <pc:docChg chg="modSld">
      <pc:chgData name="" userId="" providerId="" clId="Web-{F4BBAE9A-183C-40C1-B26B-3D779832CE00}" dt="2019-03-07T14:04:49.931" v="2" actId="14100"/>
      <pc:docMkLst>
        <pc:docMk/>
      </pc:docMkLst>
      <pc:sldChg chg="modSp">
        <pc:chgData name="" userId="" providerId="" clId="Web-{F4BBAE9A-183C-40C1-B26B-3D779832CE00}" dt="2019-03-07T14:04:49.931" v="2" actId="14100"/>
        <pc:sldMkLst>
          <pc:docMk/>
          <pc:sldMk cId="2832404181" sldId="268"/>
        </pc:sldMkLst>
        <pc:picChg chg="mod">
          <ac:chgData name="" userId="" providerId="" clId="Web-{F4BBAE9A-183C-40C1-B26B-3D779832CE00}" dt="2019-03-07T14:04:49.931" v="2" actId="14100"/>
          <ac:picMkLst>
            <pc:docMk/>
            <pc:sldMk cId="2832404181" sldId="268"/>
            <ac:picMk id="20" creationId="{17438F80-A39B-4DD5-85B1-C8435D7F4753}"/>
          </ac:picMkLst>
        </pc:picChg>
      </pc:sldChg>
    </pc:docChg>
  </pc:docChgLst>
  <pc:docChgLst>
    <pc:chgData clId="Web-{F234BC8A-FE66-46C1-A857-657BF4584EC3}"/>
    <pc:docChg chg="modSld">
      <pc:chgData name="" userId="" providerId="" clId="Web-{F234BC8A-FE66-46C1-A857-657BF4584EC3}" dt="2019-03-12T14:12:58.993" v="232" actId="14100"/>
      <pc:docMkLst>
        <pc:docMk/>
      </pc:docMkLst>
      <pc:sldChg chg="modSp">
        <pc:chgData name="" userId="" providerId="" clId="Web-{F234BC8A-FE66-46C1-A857-657BF4584EC3}" dt="2019-03-12T13:51:44.988" v="55" actId="1076"/>
        <pc:sldMkLst>
          <pc:docMk/>
          <pc:sldMk cId="0" sldId="260"/>
        </pc:sldMkLst>
        <pc:spChg chg="mod">
          <ac:chgData name="" userId="" providerId="" clId="Web-{F234BC8A-FE66-46C1-A857-657BF4584EC3}" dt="2019-03-12T13:51:44.988" v="55" actId="1076"/>
          <ac:spMkLst>
            <pc:docMk/>
            <pc:sldMk cId="0" sldId="260"/>
            <ac:spMk id="2" creationId="{00000000-0000-0000-0000-000000000000}"/>
          </ac:spMkLst>
        </pc:spChg>
        <pc:spChg chg="mod">
          <ac:chgData name="" userId="" providerId="" clId="Web-{F234BC8A-FE66-46C1-A857-657BF4584EC3}" dt="2019-03-12T13:49:55.706" v="41" actId="1076"/>
          <ac:spMkLst>
            <pc:docMk/>
            <pc:sldMk cId="0" sldId="260"/>
            <ac:spMk id="3" creationId="{00000000-0000-0000-0000-000000000000}"/>
          </ac:spMkLst>
        </pc:spChg>
      </pc:sldChg>
      <pc:sldChg chg="modSp">
        <pc:chgData name="" userId="" providerId="" clId="Web-{F234BC8A-FE66-46C1-A857-657BF4584EC3}" dt="2019-03-12T13:52:58.582" v="56" actId="20577"/>
        <pc:sldMkLst>
          <pc:docMk/>
          <pc:sldMk cId="3676981655" sldId="261"/>
        </pc:sldMkLst>
        <pc:spChg chg="mod">
          <ac:chgData name="" userId="" providerId="" clId="Web-{F234BC8A-FE66-46C1-A857-657BF4584EC3}" dt="2019-03-12T13:52:58.582" v="56" actId="20577"/>
          <ac:spMkLst>
            <pc:docMk/>
            <pc:sldMk cId="3676981655" sldId="261"/>
            <ac:spMk id="2" creationId="{00000000-0000-0000-0000-000000000000}"/>
          </ac:spMkLst>
        </pc:spChg>
        <pc:spChg chg="mod">
          <ac:chgData name="" userId="" providerId="" clId="Web-{F234BC8A-FE66-46C1-A857-657BF4584EC3}" dt="2019-03-12T13:48:46.784" v="36" actId="20577"/>
          <ac:spMkLst>
            <pc:docMk/>
            <pc:sldMk cId="3676981655" sldId="261"/>
            <ac:spMk id="3" creationId="{00000000-0000-0000-0000-000000000000}"/>
          </ac:spMkLst>
        </pc:spChg>
      </pc:sldChg>
      <pc:sldChg chg="addSp delSp modSp">
        <pc:chgData name="" userId="" providerId="" clId="Web-{F234BC8A-FE66-46C1-A857-657BF4584EC3}" dt="2019-03-12T14:12:32.290" v="228" actId="20577"/>
        <pc:sldMkLst>
          <pc:docMk/>
          <pc:sldMk cId="4117953562" sldId="262"/>
        </pc:sldMkLst>
        <pc:spChg chg="mod">
          <ac:chgData name="" userId="" providerId="" clId="Web-{F234BC8A-FE66-46C1-A857-657BF4584EC3}" dt="2019-03-12T13:53:11.301" v="60" actId="20577"/>
          <ac:spMkLst>
            <pc:docMk/>
            <pc:sldMk cId="4117953562" sldId="262"/>
            <ac:spMk id="2" creationId="{00000000-0000-0000-0000-000000000000}"/>
          </ac:spMkLst>
        </pc:spChg>
        <pc:spChg chg="mod">
          <ac:chgData name="" userId="" providerId="" clId="Web-{F234BC8A-FE66-46C1-A857-657BF4584EC3}" dt="2019-03-12T14:12:32.290" v="228" actId="20577"/>
          <ac:spMkLst>
            <pc:docMk/>
            <pc:sldMk cId="4117953562" sldId="262"/>
            <ac:spMk id="3" creationId="{00000000-0000-0000-0000-000000000000}"/>
          </ac:spMkLst>
        </pc:spChg>
        <pc:spChg chg="add del mod">
          <ac:chgData name="" userId="" providerId="" clId="Web-{F234BC8A-FE66-46C1-A857-657BF4584EC3}" dt="2019-03-12T14:12:12.711" v="223"/>
          <ac:spMkLst>
            <pc:docMk/>
            <pc:sldMk cId="4117953562" sldId="262"/>
            <ac:spMk id="5" creationId="{FD9A7A39-B59A-4702-993A-83D7CA77BC2A}"/>
          </ac:spMkLst>
        </pc:spChg>
      </pc:sldChg>
      <pc:sldChg chg="modSp">
        <pc:chgData name="" userId="" providerId="" clId="Web-{F234BC8A-FE66-46C1-A857-657BF4584EC3}" dt="2019-03-12T14:02:39.395" v="179" actId="20577"/>
        <pc:sldMkLst>
          <pc:docMk/>
          <pc:sldMk cId="2455012597" sldId="263"/>
        </pc:sldMkLst>
        <pc:spChg chg="mod">
          <ac:chgData name="" userId="" providerId="" clId="Web-{F234BC8A-FE66-46C1-A857-657BF4584EC3}" dt="2019-03-12T14:01:28.501" v="121" actId="20577"/>
          <ac:spMkLst>
            <pc:docMk/>
            <pc:sldMk cId="2455012597" sldId="263"/>
            <ac:spMk id="2" creationId="{00000000-0000-0000-0000-000000000000}"/>
          </ac:spMkLst>
        </pc:spChg>
        <pc:spChg chg="mod">
          <ac:chgData name="" userId="" providerId="" clId="Web-{F234BC8A-FE66-46C1-A857-657BF4584EC3}" dt="2019-03-12T14:02:39.395" v="179" actId="20577"/>
          <ac:spMkLst>
            <pc:docMk/>
            <pc:sldMk cId="2455012597" sldId="263"/>
            <ac:spMk id="3" creationId="{00000000-0000-0000-0000-000000000000}"/>
          </ac:spMkLst>
        </pc:spChg>
      </pc:sldChg>
      <pc:sldChg chg="modSp">
        <pc:chgData name="" userId="" providerId="" clId="Web-{F234BC8A-FE66-46C1-A857-657BF4584EC3}" dt="2019-03-12T13:47:11.611" v="16" actId="20577"/>
        <pc:sldMkLst>
          <pc:docMk/>
          <pc:sldMk cId="2899722870" sldId="264"/>
        </pc:sldMkLst>
        <pc:spChg chg="mod">
          <ac:chgData name="" userId="" providerId="" clId="Web-{F234BC8A-FE66-46C1-A857-657BF4584EC3}" dt="2019-03-12T13:47:11.611" v="16" actId="20577"/>
          <ac:spMkLst>
            <pc:docMk/>
            <pc:sldMk cId="2899722870" sldId="264"/>
            <ac:spMk id="3" creationId="{00000000-0000-0000-0000-000000000000}"/>
          </ac:spMkLst>
        </pc:spChg>
      </pc:sldChg>
      <pc:sldChg chg="addSp delSp modSp">
        <pc:chgData name="" userId="" providerId="" clId="Web-{F234BC8A-FE66-46C1-A857-657BF4584EC3}" dt="2019-03-12T14:09:48.242" v="218" actId="1076"/>
        <pc:sldMkLst>
          <pc:docMk/>
          <pc:sldMk cId="4223945539" sldId="265"/>
        </pc:sldMkLst>
        <pc:spChg chg="mod">
          <ac:chgData name="" userId="" providerId="" clId="Web-{F234BC8A-FE66-46C1-A857-657BF4584EC3}" dt="2019-03-12T14:08:58.648" v="205" actId="20577"/>
          <ac:spMkLst>
            <pc:docMk/>
            <pc:sldMk cId="4223945539" sldId="265"/>
            <ac:spMk id="2" creationId="{00000000-0000-0000-0000-000000000000}"/>
          </ac:spMkLst>
        </pc:spChg>
        <pc:spChg chg="mod">
          <ac:chgData name="" userId="" providerId="" clId="Web-{F234BC8A-FE66-46C1-A857-657BF4584EC3}" dt="2019-03-12T14:09:02.960" v="210" actId="20577"/>
          <ac:spMkLst>
            <pc:docMk/>
            <pc:sldMk cId="4223945539" sldId="265"/>
            <ac:spMk id="3" creationId="{00000000-0000-0000-0000-000000000000}"/>
          </ac:spMkLst>
        </pc:spChg>
        <pc:spChg chg="add del mod">
          <ac:chgData name="" userId="" providerId="" clId="Web-{F234BC8A-FE66-46C1-A857-657BF4584EC3}" dt="2019-03-12T14:04:36.039" v="190"/>
          <ac:spMkLst>
            <pc:docMk/>
            <pc:sldMk cId="4223945539" sldId="265"/>
            <ac:spMk id="6" creationId="{92D81075-0233-4CBE-809B-AB66AB2D64A1}"/>
          </ac:spMkLst>
        </pc:spChg>
        <pc:picChg chg="add del mod">
          <ac:chgData name="" userId="" providerId="" clId="Web-{F234BC8A-FE66-46C1-A857-657BF4584EC3}" dt="2019-03-12T14:04:36.039" v="191"/>
          <ac:picMkLst>
            <pc:docMk/>
            <pc:sldMk cId="4223945539" sldId="265"/>
            <ac:picMk id="4" creationId="{AAD4A47E-F306-4249-8FE3-388A2A0C0C02}"/>
          </ac:picMkLst>
        </pc:picChg>
        <pc:picChg chg="add del mod">
          <ac:chgData name="" userId="" providerId="" clId="Web-{F234BC8A-FE66-46C1-A857-657BF4584EC3}" dt="2019-03-12T14:06:53.006" v="198"/>
          <ac:picMkLst>
            <pc:docMk/>
            <pc:sldMk cId="4223945539" sldId="265"/>
            <ac:picMk id="8" creationId="{BD8897CB-CCB0-4D10-99C9-77CDA7AAD321}"/>
          </ac:picMkLst>
        </pc:picChg>
        <pc:picChg chg="add mod">
          <ac:chgData name="" userId="" providerId="" clId="Web-{F234BC8A-FE66-46C1-A857-657BF4584EC3}" dt="2019-03-12T14:09:48.242" v="218" actId="1076"/>
          <ac:picMkLst>
            <pc:docMk/>
            <pc:sldMk cId="4223945539" sldId="265"/>
            <ac:picMk id="10" creationId="{BC092EB0-C969-499E-BB2D-3FD88E90BF7C}"/>
          </ac:picMkLst>
        </pc:picChg>
      </pc:sldChg>
      <pc:sldChg chg="modSp">
        <pc:chgData name="" userId="" providerId="" clId="Web-{F234BC8A-FE66-46C1-A857-657BF4584EC3}" dt="2019-03-12T14:12:58.993" v="232" actId="14100"/>
        <pc:sldMkLst>
          <pc:docMk/>
          <pc:sldMk cId="2627008458" sldId="266"/>
        </pc:sldMkLst>
        <pc:spChg chg="mod">
          <ac:chgData name="" userId="" providerId="" clId="Web-{F234BC8A-FE66-46C1-A857-657BF4584EC3}" dt="2019-03-12T13:53:55.520" v="69" actId="20577"/>
          <ac:spMkLst>
            <pc:docMk/>
            <pc:sldMk cId="2627008458" sldId="266"/>
            <ac:spMk id="2" creationId="{00000000-0000-0000-0000-000000000000}"/>
          </ac:spMkLst>
        </pc:spChg>
        <pc:spChg chg="mod">
          <ac:chgData name="" userId="" providerId="" clId="Web-{F234BC8A-FE66-46C1-A857-657BF4584EC3}" dt="2019-03-12T13:54:25.536" v="72"/>
          <ac:spMkLst>
            <pc:docMk/>
            <pc:sldMk cId="2627008458" sldId="266"/>
            <ac:spMk id="6" creationId="{44E194DB-E92D-4EDA-B56F-3DA54A463A4B}"/>
          </ac:spMkLst>
        </pc:spChg>
        <pc:spChg chg="mod">
          <ac:chgData name="" userId="" providerId="" clId="Web-{F234BC8A-FE66-46C1-A857-657BF4584EC3}" dt="2019-03-12T14:12:58.993" v="232" actId="14100"/>
          <ac:spMkLst>
            <pc:docMk/>
            <pc:sldMk cId="2627008458" sldId="266"/>
            <ac:spMk id="7" creationId="{D8B84CBC-9B93-464C-845A-85D27B533C50}"/>
          </ac:spMkLst>
        </pc:spChg>
      </pc:sldChg>
      <pc:sldChg chg="modSp">
        <pc:chgData name="" userId="" providerId="" clId="Web-{F234BC8A-FE66-46C1-A857-657BF4584EC3}" dt="2019-03-12T14:01:05.548" v="112" actId="1076"/>
        <pc:sldMkLst>
          <pc:docMk/>
          <pc:sldMk cId="3969759393" sldId="267"/>
        </pc:sldMkLst>
        <pc:spChg chg="mod">
          <ac:chgData name="" userId="" providerId="" clId="Web-{F234BC8A-FE66-46C1-A857-657BF4584EC3}" dt="2019-03-12T13:55:43.443" v="76" actId="20577"/>
          <ac:spMkLst>
            <pc:docMk/>
            <pc:sldMk cId="3969759393" sldId="267"/>
            <ac:spMk id="2" creationId="{00000000-0000-0000-0000-000000000000}"/>
          </ac:spMkLst>
        </pc:spChg>
        <pc:spChg chg="mod">
          <ac:chgData name="" userId="" providerId="" clId="Web-{F234BC8A-FE66-46C1-A857-657BF4584EC3}" dt="2019-03-12T13:58:02.875" v="102"/>
          <ac:spMkLst>
            <pc:docMk/>
            <pc:sldMk cId="3969759393" sldId="267"/>
            <ac:spMk id="3" creationId="{00000000-0000-0000-0000-000000000000}"/>
          </ac:spMkLst>
        </pc:spChg>
        <pc:spChg chg="mod ord">
          <ac:chgData name="" userId="" providerId="" clId="Web-{F234BC8A-FE66-46C1-A857-657BF4584EC3}" dt="2019-03-12T14:00:20.063" v="110" actId="14100"/>
          <ac:spMkLst>
            <pc:docMk/>
            <pc:sldMk cId="3969759393" sldId="267"/>
            <ac:spMk id="4" creationId="{925AD42A-92B2-42B2-9A6B-7F4624DB1EDB}"/>
          </ac:spMkLst>
        </pc:spChg>
        <pc:spChg chg="mod">
          <ac:chgData name="" userId="" providerId="" clId="Web-{F234BC8A-FE66-46C1-A857-657BF4584EC3}" dt="2019-03-12T13:55:50.755" v="79"/>
          <ac:spMkLst>
            <pc:docMk/>
            <pc:sldMk cId="3969759393" sldId="267"/>
            <ac:spMk id="12" creationId="{41A855E9-853E-4A25-912A-B56C9DF88B58}"/>
          </ac:spMkLst>
        </pc:spChg>
        <pc:spChg chg="mod">
          <ac:chgData name="" userId="" providerId="" clId="Web-{F234BC8A-FE66-46C1-A857-657BF4584EC3}" dt="2019-03-12T13:55:54.927" v="80"/>
          <ac:spMkLst>
            <pc:docMk/>
            <pc:sldMk cId="3969759393" sldId="267"/>
            <ac:spMk id="14" creationId="{456C285D-9487-485A-82A8-07A0BFD5D843}"/>
          </ac:spMkLst>
        </pc:spChg>
        <pc:picChg chg="mod">
          <ac:chgData name="" userId="" providerId="" clId="Web-{F234BC8A-FE66-46C1-A857-657BF4584EC3}" dt="2019-03-12T14:01:05.548" v="112" actId="1076"/>
          <ac:picMkLst>
            <pc:docMk/>
            <pc:sldMk cId="3969759393" sldId="267"/>
            <ac:picMk id="7" creationId="{DC916633-377B-47E4-9650-D0ACBB562D98}"/>
          </ac:picMkLst>
        </pc:picChg>
      </pc:sldChg>
    </pc:docChg>
  </pc:docChgLst>
</pc:chgInfo>
</file>

<file path=ppt/handoutMasters/_rels/handoutMaster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733800" y="76200"/>
            <a:ext cx="2971800" cy="457200"/>
          </a:xfrm>
          <a:prstGeom prst="rect">
            <a:avLst/>
          </a:prstGeom>
        </p:spPr>
        <p:txBody>
          <a:bodyPr vert="horz" lIns="91440" tIns="45720" rIns="91440" bIns="45720" rtlCol="0" anchor="ctr" anchorCtr="0"/>
          <a:lstStyle>
            <a:lvl1pPr algn="r">
              <a:defRPr sz="1200"/>
            </a:lvl1pPr>
          </a:lstStyle>
          <a:p>
            <a:r>
              <a:rPr lang="en-US" sz="1000" dirty="0"/>
              <a:t>Wednesday, March 26, 2014</a:t>
            </a:r>
          </a:p>
        </p:txBody>
      </p:sp>
      <p:sp>
        <p:nvSpPr>
          <p:cNvPr id="4" name="Footer Placeholder 3"/>
          <p:cNvSpPr>
            <a:spLocks noGrp="1"/>
          </p:cNvSpPr>
          <p:nvPr>
            <p:ph type="ftr" sz="quarter" idx="2"/>
          </p:nvPr>
        </p:nvSpPr>
        <p:spPr>
          <a:xfrm>
            <a:off x="76200" y="8610600"/>
            <a:ext cx="2971800" cy="457200"/>
          </a:xfrm>
          <a:prstGeom prst="rect">
            <a:avLst/>
          </a:prstGeom>
        </p:spPr>
        <p:txBody>
          <a:bodyPr vert="horz" lIns="91440" tIns="45720" rIns="91440" bIns="45720" rtlCol="0" anchor="ctr" anchorCtr="0"/>
          <a:lstStyle>
            <a:lvl1pPr algn="l">
              <a:defRPr sz="1200"/>
            </a:lvl1pPr>
          </a:lstStyle>
          <a:p>
            <a:r>
              <a:rPr lang="en-US" b="1" dirty="0">
                <a:solidFill>
                  <a:srgbClr val="C00000"/>
                </a:solidFill>
              </a:rPr>
              <a:t>LEAD. EDUCATE. SERVE.</a:t>
            </a:r>
          </a:p>
        </p:txBody>
      </p:sp>
      <p:sp>
        <p:nvSpPr>
          <p:cNvPr id="5" name="Slide Number Placeholder 4"/>
          <p:cNvSpPr>
            <a:spLocks noGrp="1"/>
          </p:cNvSpPr>
          <p:nvPr>
            <p:ph type="sldNum" sz="quarter" idx="3"/>
          </p:nvPr>
        </p:nvSpPr>
        <p:spPr>
          <a:xfrm>
            <a:off x="3810000" y="8610600"/>
            <a:ext cx="2971800" cy="457200"/>
          </a:xfrm>
          <a:prstGeom prst="rect">
            <a:avLst/>
          </a:prstGeom>
        </p:spPr>
        <p:txBody>
          <a:bodyPr vert="horz" lIns="91440" tIns="45720" rIns="91440" bIns="45720" rtlCol="0" anchor="b"/>
          <a:lstStyle>
            <a:lvl1pPr algn="r">
              <a:defRPr sz="1200"/>
            </a:lvl1pPr>
          </a:lstStyle>
          <a:p>
            <a:fld id="{2D6F847D-0150-478F-8933-CFFC229A8ECB}" type="slidenum">
              <a:rPr lang="en-US" sz="1000" smtClean="0"/>
              <a:pPr/>
              <a:t>‹#›</a:t>
            </a:fld>
            <a:endParaRPr lang="en-US" sz="1000"/>
          </a:p>
        </p:txBody>
      </p:sp>
      <p:pic>
        <p:nvPicPr>
          <p:cNvPr id="12" name="Picture 11" descr="FRI_Logo2014_Horiz_CMYK.jpg"/>
          <p:cNvPicPr>
            <a:picLocks noChangeAspect="1"/>
          </p:cNvPicPr>
          <p:nvPr/>
        </p:nvPicPr>
        <p:blipFill>
          <a:blip r:embed="rId2" cstate="print"/>
          <a:stretch>
            <a:fillRect/>
          </a:stretch>
        </p:blipFill>
        <p:spPr>
          <a:xfrm>
            <a:off x="152400" y="76200"/>
            <a:ext cx="2743200" cy="562182"/>
          </a:xfrm>
          <a:prstGeom prst="rect">
            <a:avLst/>
          </a:prstGeom>
        </p:spPr>
      </p:pic>
      <p:pic>
        <p:nvPicPr>
          <p:cNvPr id="13" name="Picture 12" descr="IAFC_CMYK.jpg"/>
          <p:cNvPicPr>
            <a:picLocks noChangeAspect="1"/>
          </p:cNvPicPr>
          <p:nvPr/>
        </p:nvPicPr>
        <p:blipFill>
          <a:blip r:embed="rId3" cstate="print"/>
          <a:stretch>
            <a:fillRect/>
          </a:stretch>
        </p:blipFill>
        <p:spPr>
          <a:xfrm>
            <a:off x="3200400" y="8458200"/>
            <a:ext cx="531794" cy="579120"/>
          </a:xfrm>
          <a:prstGeom prst="rect">
            <a:avLst/>
          </a:prstGeom>
        </p:spPr>
      </p:pic>
    </p:spTree>
    <p:extLst>
      <p:ext uri="{BB962C8B-B14F-4D97-AF65-F5344CB8AC3E}">
        <p14:creationId xmlns:p14="http://schemas.microsoft.com/office/powerpoint/2010/main" val="28608894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6200" y="76200"/>
            <a:ext cx="2971800" cy="457200"/>
          </a:xfrm>
          <a:prstGeom prst="rect">
            <a:avLst/>
          </a:prstGeom>
        </p:spPr>
        <p:txBody>
          <a:bodyPr vert="horz" lIns="91440" tIns="45720" rIns="91440" bIns="45720" rtlCol="0" anchor="ctr" anchorCtr="0"/>
          <a:lstStyle>
            <a:lvl1pPr algn="l">
              <a:defRPr sz="1200" b="1"/>
            </a:lvl1pPr>
          </a:lstStyle>
          <a:p>
            <a:r>
              <a:rPr lang="en-US" dirty="0"/>
              <a:t>FIRE-RESCUE INTERNATIONAL 2014</a:t>
            </a:r>
          </a:p>
        </p:txBody>
      </p:sp>
      <p:sp>
        <p:nvSpPr>
          <p:cNvPr id="3" name="Date Placeholder 2"/>
          <p:cNvSpPr>
            <a:spLocks noGrp="1"/>
          </p:cNvSpPr>
          <p:nvPr>
            <p:ph type="dt" idx="1"/>
          </p:nvPr>
        </p:nvSpPr>
        <p:spPr>
          <a:xfrm>
            <a:off x="3810000" y="76200"/>
            <a:ext cx="2971800" cy="457200"/>
          </a:xfrm>
          <a:prstGeom prst="rect">
            <a:avLst/>
          </a:prstGeom>
        </p:spPr>
        <p:txBody>
          <a:bodyPr vert="horz" lIns="91440" tIns="45720" rIns="91440" bIns="45720" rtlCol="0" anchor="ctr" anchorCtr="0"/>
          <a:lstStyle>
            <a:lvl1pPr algn="r">
              <a:defRPr sz="1000"/>
            </a:lvl1pPr>
          </a:lstStyle>
          <a:p>
            <a:r>
              <a:rPr lang="en-US" dirty="0"/>
              <a:t>Wednesday, March 26, 2014</a:t>
            </a:r>
          </a:p>
        </p:txBody>
      </p:sp>
      <p:sp>
        <p:nvSpPr>
          <p:cNvPr id="4" name="Slide Image Placeholder 3"/>
          <p:cNvSpPr>
            <a:spLocks noGrp="1" noRot="1" noChangeAspect="1"/>
          </p:cNvSpPr>
          <p:nvPr>
            <p:ph type="sldImg" idx="2"/>
          </p:nvPr>
        </p:nvSpPr>
        <p:spPr>
          <a:xfrm>
            <a:off x="-284163" y="685800"/>
            <a:ext cx="7375526" cy="4152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953000"/>
            <a:ext cx="5486400" cy="3505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76200" y="8610600"/>
            <a:ext cx="2971800" cy="457200"/>
          </a:xfrm>
          <a:prstGeom prst="rect">
            <a:avLst/>
          </a:prstGeom>
        </p:spPr>
        <p:txBody>
          <a:bodyPr vert="horz" lIns="91440" tIns="45720" rIns="91440" bIns="45720" rtlCol="0" anchor="ctr" anchorCtr="0"/>
          <a:lstStyle>
            <a:lvl1pPr algn="l">
              <a:defRPr sz="1200" b="1">
                <a:solidFill>
                  <a:srgbClr val="C00000"/>
                </a:solidFill>
              </a:defRPr>
            </a:lvl1pPr>
          </a:lstStyle>
          <a:p>
            <a:r>
              <a:rPr lang="en-US" dirty="0"/>
              <a:t>LEAD. EDUCATE. SERVE.</a:t>
            </a:r>
          </a:p>
        </p:txBody>
      </p:sp>
      <p:sp>
        <p:nvSpPr>
          <p:cNvPr id="7" name="Slide Number Placeholder 6"/>
          <p:cNvSpPr>
            <a:spLocks noGrp="1"/>
          </p:cNvSpPr>
          <p:nvPr>
            <p:ph type="sldNum" sz="quarter" idx="5"/>
          </p:nvPr>
        </p:nvSpPr>
        <p:spPr>
          <a:xfrm>
            <a:off x="3810000" y="8610600"/>
            <a:ext cx="2971800" cy="457200"/>
          </a:xfrm>
          <a:prstGeom prst="rect">
            <a:avLst/>
          </a:prstGeom>
        </p:spPr>
        <p:txBody>
          <a:bodyPr vert="horz" lIns="91440" tIns="45720" rIns="91440" bIns="45720" rtlCol="0" anchor="ctr" anchorCtr="0"/>
          <a:lstStyle>
            <a:lvl1pPr algn="r">
              <a:defRPr sz="1000"/>
            </a:lvl1pPr>
          </a:lstStyle>
          <a:p>
            <a:fld id="{0C04CD64-398E-495E-8E67-348745F366F1}" type="slidenum">
              <a:rPr lang="en-US" smtClean="0"/>
              <a:pPr/>
              <a:t>‹#›</a:t>
            </a:fld>
            <a:endParaRPr lang="en-US"/>
          </a:p>
        </p:txBody>
      </p:sp>
      <p:pic>
        <p:nvPicPr>
          <p:cNvPr id="8" name="Picture 7" descr="IAFC_CMYK.jpg"/>
          <p:cNvPicPr>
            <a:picLocks noChangeAspect="1"/>
          </p:cNvPicPr>
          <p:nvPr/>
        </p:nvPicPr>
        <p:blipFill>
          <a:blip r:embed="rId2"/>
          <a:stretch>
            <a:fillRect/>
          </a:stretch>
        </p:blipFill>
        <p:spPr>
          <a:xfrm>
            <a:off x="3124200" y="8382000"/>
            <a:ext cx="615696" cy="670489"/>
          </a:xfrm>
          <a:prstGeom prst="rect">
            <a:avLst/>
          </a:prstGeom>
        </p:spPr>
      </p:pic>
    </p:spTree>
    <p:extLst>
      <p:ext uri="{BB962C8B-B14F-4D97-AF65-F5344CB8AC3E}">
        <p14:creationId xmlns:p14="http://schemas.microsoft.com/office/powerpoint/2010/main" val="3235539046"/>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000" kern="1200">
        <a:solidFill>
          <a:schemeClr val="tx1"/>
        </a:solidFill>
        <a:latin typeface="+mn-lt"/>
        <a:ea typeface="+mn-ea"/>
        <a:cs typeface="+mn-cs"/>
      </a:defRPr>
    </a:lvl2pPr>
    <a:lvl3pPr marL="914400" algn="l" defTabSz="914400" rtl="0" eaLnBrk="1" latinLnBrk="0" hangingPunct="1">
      <a:defRPr sz="1000" kern="1200">
        <a:solidFill>
          <a:schemeClr val="tx1"/>
        </a:solidFill>
        <a:latin typeface="+mn-lt"/>
        <a:ea typeface="+mn-ea"/>
        <a:cs typeface="+mn-cs"/>
      </a:defRPr>
    </a:lvl3pPr>
    <a:lvl4pPr marL="1371600" algn="l" defTabSz="914400" rtl="0" eaLnBrk="1" latinLnBrk="0" hangingPunct="1">
      <a:defRPr sz="1000" kern="1200">
        <a:solidFill>
          <a:schemeClr val="tx1"/>
        </a:solidFill>
        <a:latin typeface="+mn-lt"/>
        <a:ea typeface="+mn-ea"/>
        <a:cs typeface="+mn-cs"/>
      </a:defRPr>
    </a:lvl4pPr>
    <a:lvl5pPr marL="1828800" algn="l" defTabSz="914400" rtl="0" eaLnBrk="1" latinLnBrk="0" hangingPunct="1">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4163" y="685800"/>
            <a:ext cx="7375526" cy="4152900"/>
          </a:xfrm>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smtClean="0"/>
              <a:t>Introduction:</a:t>
            </a:r>
            <a:r>
              <a:rPr lang="en-US" baseline="0" dirty="0" smtClean="0"/>
              <a:t> </a:t>
            </a:r>
            <a:r>
              <a:rPr lang="en-US" dirty="0" smtClean="0"/>
              <a:t>Chris Walker Fire Marshal City of Wilmington,</a:t>
            </a:r>
            <a:r>
              <a:rPr lang="en-US" baseline="0" dirty="0" smtClean="0"/>
              <a:t> NC FD &amp; Wendy Giannini-King CRR Coordinator of the City of Wilmington, NC FD</a:t>
            </a:r>
            <a:endParaRPr lang="en-US" dirty="0" smtClean="0"/>
          </a:p>
          <a:p>
            <a:pPr marL="171450" indent="-171450">
              <a:buFont typeface="Arial" panose="020B0604020202020204" pitchFamily="34" charset="0"/>
              <a:buChar char="•"/>
            </a:pPr>
            <a:r>
              <a:rPr lang="en-US" dirty="0" smtClean="0"/>
              <a:t>Why </a:t>
            </a:r>
            <a:r>
              <a:rPr lang="en-US" dirty="0"/>
              <a:t>we decided to put this </a:t>
            </a:r>
            <a:r>
              <a:rPr lang="en-US" dirty="0" smtClean="0"/>
              <a:t>session </a:t>
            </a:r>
            <a:r>
              <a:rPr lang="en-US" dirty="0" smtClean="0"/>
              <a:t>together</a:t>
            </a:r>
          </a:p>
          <a:p>
            <a:pPr marL="171450" indent="-171450">
              <a:buFont typeface="Arial" panose="020B0604020202020204" pitchFamily="34" charset="0"/>
              <a:buChar char="•"/>
            </a:pPr>
            <a:r>
              <a:rPr lang="en-US" dirty="0" smtClean="0"/>
              <a:t>It feels like from an operational perspective, gone are the days of going out and training with your company. Who has heard, “we cannot do X because we have to do Y?” (Proficiency drills, BSS, PIP’s, Monthly </a:t>
            </a:r>
            <a:r>
              <a:rPr lang="en-US" dirty="0" smtClean="0"/>
              <a:t>Competencies</a:t>
            </a:r>
            <a:r>
              <a:rPr lang="en-US" dirty="0" smtClean="0"/>
              <a:t>, EMT…..the list goes on.</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0C04CD64-398E-495E-8E67-348745F366F1}" type="slidenum">
              <a:rPr lang="en-US" smtClean="0"/>
              <a:pPr/>
              <a:t>1</a:t>
            </a:fld>
            <a:endParaRPr lang="en-US"/>
          </a:p>
        </p:txBody>
      </p:sp>
    </p:spTree>
    <p:extLst>
      <p:ext uri="{BB962C8B-B14F-4D97-AF65-F5344CB8AC3E}">
        <p14:creationId xmlns:p14="http://schemas.microsoft.com/office/powerpoint/2010/main" val="380929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We understand in </a:t>
            </a:r>
            <a:r>
              <a:rPr lang="en-US" dirty="0" smtClean="0"/>
              <a:t>times of FIRE being the lowest percentage of emergency response and politicians want justification for staffing, DATA drives everything </a:t>
            </a:r>
          </a:p>
          <a:p>
            <a:endParaRPr lang="en-US" dirty="0"/>
          </a:p>
        </p:txBody>
      </p:sp>
      <p:sp>
        <p:nvSpPr>
          <p:cNvPr id="4" name="Slide Number Placeholder 3"/>
          <p:cNvSpPr>
            <a:spLocks noGrp="1"/>
          </p:cNvSpPr>
          <p:nvPr>
            <p:ph type="sldNum" sz="quarter" idx="10"/>
          </p:nvPr>
        </p:nvSpPr>
        <p:spPr/>
        <p:txBody>
          <a:bodyPr/>
          <a:lstStyle/>
          <a:p>
            <a:fld id="{0C04CD64-398E-495E-8E67-348745F366F1}" type="slidenum">
              <a:rPr lang="en-US" smtClean="0"/>
              <a:pPr/>
              <a:t>13</a:t>
            </a:fld>
            <a:endParaRPr lang="en-US"/>
          </a:p>
        </p:txBody>
      </p:sp>
    </p:spTree>
    <p:extLst>
      <p:ext uri="{BB962C8B-B14F-4D97-AF65-F5344CB8AC3E}">
        <p14:creationId xmlns:p14="http://schemas.microsoft.com/office/powerpoint/2010/main" val="2244346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Community</a:t>
            </a:r>
            <a:r>
              <a:rPr lang="en-US" baseline="0" dirty="0" smtClean="0"/>
              <a:t> </a:t>
            </a:r>
            <a:r>
              <a:rPr lang="en-US" dirty="0" smtClean="0"/>
              <a:t>Partners:? $? </a:t>
            </a:r>
            <a:endParaRPr lang="en-US" dirty="0"/>
          </a:p>
        </p:txBody>
      </p:sp>
      <p:sp>
        <p:nvSpPr>
          <p:cNvPr id="4" name="Slide Number Placeholder 3"/>
          <p:cNvSpPr>
            <a:spLocks noGrp="1"/>
          </p:cNvSpPr>
          <p:nvPr>
            <p:ph type="sldNum" sz="quarter" idx="10"/>
          </p:nvPr>
        </p:nvSpPr>
        <p:spPr/>
        <p:txBody>
          <a:bodyPr/>
          <a:lstStyle/>
          <a:p>
            <a:fld id="{0C04CD64-398E-495E-8E67-348745F366F1}" type="slidenum">
              <a:rPr lang="en-US" smtClean="0"/>
              <a:pPr/>
              <a:t>14</a:t>
            </a:fld>
            <a:endParaRPr lang="en-US"/>
          </a:p>
        </p:txBody>
      </p:sp>
    </p:spTree>
    <p:extLst>
      <p:ext uri="{BB962C8B-B14F-4D97-AF65-F5344CB8AC3E}">
        <p14:creationId xmlns:p14="http://schemas.microsoft.com/office/powerpoint/2010/main" val="3987671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0C04CD64-398E-495E-8E67-348745F366F1}" type="slidenum">
              <a:rPr lang="en-US" smtClean="0"/>
              <a:pPr/>
              <a:t>2</a:t>
            </a:fld>
            <a:endParaRPr lang="en-US"/>
          </a:p>
        </p:txBody>
      </p:sp>
    </p:spTree>
    <p:extLst>
      <p:ext uri="{BB962C8B-B14F-4D97-AF65-F5344CB8AC3E}">
        <p14:creationId xmlns:p14="http://schemas.microsoft.com/office/powerpoint/2010/main" val="3044004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0C04CD64-398E-495E-8E67-348745F366F1}" type="slidenum">
              <a:rPr lang="en-US" smtClean="0"/>
              <a:pPr/>
              <a:t>3</a:t>
            </a:fld>
            <a:endParaRPr lang="en-US"/>
          </a:p>
        </p:txBody>
      </p:sp>
    </p:spTree>
    <p:extLst>
      <p:ext uri="{BB962C8B-B14F-4D97-AF65-F5344CB8AC3E}">
        <p14:creationId xmlns:p14="http://schemas.microsoft.com/office/powerpoint/2010/main" val="1899626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Chief Blackley our roots go back to 2008</a:t>
            </a:r>
          </a:p>
          <a:p>
            <a:pPr marL="171450" indent="-171450">
              <a:buFont typeface="Arial" panose="020B0604020202020204" pitchFamily="34" charset="0"/>
              <a:buChar char="•"/>
            </a:pPr>
            <a:r>
              <a:rPr lang="en-US" dirty="0" smtClean="0"/>
              <a:t>No buy-in constant back and forth between admin &amp; FF</a:t>
            </a:r>
          </a:p>
          <a:p>
            <a:pPr marL="171450" indent="-171450">
              <a:buFont typeface="Arial" panose="020B0604020202020204" pitchFamily="34" charset="0"/>
              <a:buChar char="•"/>
            </a:pPr>
            <a:r>
              <a:rPr lang="en-US" dirty="0" smtClean="0"/>
              <a:t>Rags </a:t>
            </a:r>
            <a:r>
              <a:rPr lang="en-US" dirty="0" smtClean="0"/>
              <a:t>Example:</a:t>
            </a:r>
            <a:endParaRPr lang="en-US" dirty="0"/>
          </a:p>
        </p:txBody>
      </p:sp>
      <p:sp>
        <p:nvSpPr>
          <p:cNvPr id="4" name="Slide Number Placeholder 3"/>
          <p:cNvSpPr>
            <a:spLocks noGrp="1"/>
          </p:cNvSpPr>
          <p:nvPr>
            <p:ph type="sldNum" sz="quarter" idx="10"/>
          </p:nvPr>
        </p:nvSpPr>
        <p:spPr/>
        <p:txBody>
          <a:bodyPr/>
          <a:lstStyle/>
          <a:p>
            <a:fld id="{0C04CD64-398E-495E-8E67-348745F366F1}" type="slidenum">
              <a:rPr lang="en-US" smtClean="0"/>
              <a:pPr/>
              <a:t>5</a:t>
            </a:fld>
            <a:endParaRPr lang="en-US"/>
          </a:p>
        </p:txBody>
      </p:sp>
    </p:spTree>
    <p:extLst>
      <p:ext uri="{BB962C8B-B14F-4D97-AF65-F5344CB8AC3E}">
        <p14:creationId xmlns:p14="http://schemas.microsoft.com/office/powerpoint/2010/main" val="297762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Identify the</a:t>
            </a:r>
            <a:r>
              <a:rPr lang="en-US" baseline="0" dirty="0" smtClean="0"/>
              <a:t> risks and prioritize the risks are the easy first steps for the firefighters. </a:t>
            </a:r>
            <a:endParaRPr lang="en-US" baseline="0" dirty="0" smtClean="0"/>
          </a:p>
          <a:p>
            <a:pPr marL="171450" indent="-171450">
              <a:buFont typeface="Arial" panose="020B0604020202020204" pitchFamily="34" charset="0"/>
              <a:buChar char="•"/>
            </a:pPr>
            <a:r>
              <a:rPr lang="en-US" baseline="0" dirty="0" smtClean="0"/>
              <a:t>Down and Dirty boots on the ground risk assessment (refer to handout)</a:t>
            </a:r>
          </a:p>
          <a:p>
            <a:pPr marL="171450" indent="-171450">
              <a:buFont typeface="Arial" panose="020B0604020202020204" pitchFamily="34" charset="0"/>
              <a:buChar char="•"/>
            </a:pPr>
            <a:r>
              <a:rPr lang="en-US" baseline="0" dirty="0" smtClean="0"/>
              <a:t>We let our data analyst and admin do the heavy lifting for the firefighters</a:t>
            </a:r>
            <a:endParaRPr lang="en-US" dirty="0"/>
          </a:p>
        </p:txBody>
      </p:sp>
      <p:sp>
        <p:nvSpPr>
          <p:cNvPr id="4" name="Slide Number Placeholder 3"/>
          <p:cNvSpPr>
            <a:spLocks noGrp="1"/>
          </p:cNvSpPr>
          <p:nvPr>
            <p:ph type="sldNum" sz="quarter" idx="10"/>
          </p:nvPr>
        </p:nvSpPr>
        <p:spPr/>
        <p:txBody>
          <a:bodyPr/>
          <a:lstStyle/>
          <a:p>
            <a:fld id="{0C04CD64-398E-495E-8E67-348745F366F1}" type="slidenum">
              <a:rPr lang="en-US" smtClean="0"/>
              <a:pPr/>
              <a:t>7</a:t>
            </a:fld>
            <a:endParaRPr lang="en-US"/>
          </a:p>
        </p:txBody>
      </p:sp>
    </p:spTree>
    <p:extLst>
      <p:ext uri="{BB962C8B-B14F-4D97-AF65-F5344CB8AC3E}">
        <p14:creationId xmlns:p14="http://schemas.microsoft.com/office/powerpoint/2010/main" val="2471537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04CD64-398E-495E-8E67-348745F366F1}" type="slidenum">
              <a:rPr lang="en-US" smtClean="0"/>
              <a:pPr/>
              <a:t>8</a:t>
            </a:fld>
            <a:endParaRPr lang="en-US"/>
          </a:p>
        </p:txBody>
      </p:sp>
    </p:spTree>
    <p:extLst>
      <p:ext uri="{BB962C8B-B14F-4D97-AF65-F5344CB8AC3E}">
        <p14:creationId xmlns:p14="http://schemas.microsoft.com/office/powerpoint/2010/main" val="392624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04CD64-398E-495E-8E67-348745F366F1}" type="slidenum">
              <a:rPr lang="en-US" smtClean="0"/>
              <a:pPr/>
              <a:t>9</a:t>
            </a:fld>
            <a:endParaRPr lang="en-US"/>
          </a:p>
        </p:txBody>
      </p:sp>
    </p:spTree>
    <p:extLst>
      <p:ext uri="{BB962C8B-B14F-4D97-AF65-F5344CB8AC3E}">
        <p14:creationId xmlns:p14="http://schemas.microsoft.com/office/powerpoint/2010/main" val="1343184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Population on the rise by a minimum of 200 students</a:t>
            </a:r>
            <a:r>
              <a:rPr lang="en-US" baseline="0" dirty="0" smtClean="0"/>
              <a:t> annually. </a:t>
            </a:r>
            <a:endParaRPr lang="en-US" dirty="0"/>
          </a:p>
        </p:txBody>
      </p:sp>
      <p:sp>
        <p:nvSpPr>
          <p:cNvPr id="4" name="Slide Number Placeholder 3"/>
          <p:cNvSpPr>
            <a:spLocks noGrp="1"/>
          </p:cNvSpPr>
          <p:nvPr>
            <p:ph type="sldNum" sz="quarter" idx="10"/>
          </p:nvPr>
        </p:nvSpPr>
        <p:spPr/>
        <p:txBody>
          <a:bodyPr/>
          <a:lstStyle/>
          <a:p>
            <a:fld id="{0C04CD64-398E-495E-8E67-348745F366F1}" type="slidenum">
              <a:rPr lang="en-US" smtClean="0"/>
              <a:pPr/>
              <a:t>10</a:t>
            </a:fld>
            <a:endParaRPr lang="en-US"/>
          </a:p>
        </p:txBody>
      </p:sp>
    </p:spTree>
    <p:extLst>
      <p:ext uri="{BB962C8B-B14F-4D97-AF65-F5344CB8AC3E}">
        <p14:creationId xmlns:p14="http://schemas.microsoft.com/office/powerpoint/2010/main" val="3799948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Do you give anyone else autonomy or do you as the FIRE Chief say this is what we are going to do.</a:t>
            </a:r>
          </a:p>
          <a:p>
            <a:pPr marL="171450" indent="-171450">
              <a:buFont typeface="Arial" panose="020B0604020202020204" pitchFamily="34" charset="0"/>
              <a:buChar char="•"/>
            </a:pPr>
            <a:r>
              <a:rPr lang="en-US" dirty="0"/>
              <a:t>Compare to the Report Out Session,</a:t>
            </a:r>
            <a:r>
              <a:rPr lang="en-US" baseline="0" dirty="0"/>
              <a:t> who reports the data vs. who is the data</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0C04CD64-398E-495E-8E67-348745F366F1}" type="slidenum">
              <a:rPr lang="en-US" smtClean="0"/>
              <a:pPr/>
              <a:t>12</a:t>
            </a:fld>
            <a:endParaRPr lang="en-US"/>
          </a:p>
        </p:txBody>
      </p:sp>
    </p:spTree>
    <p:extLst>
      <p:ext uri="{BB962C8B-B14F-4D97-AF65-F5344CB8AC3E}">
        <p14:creationId xmlns:p14="http://schemas.microsoft.com/office/powerpoint/2010/main" val="1628968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812"/>
            <a:ext cx="7772400" cy="1103540"/>
          </a:xfrm>
        </p:spPr>
        <p:txBody>
          <a:bodyPr/>
          <a:lstStyle/>
          <a:p>
            <a:r>
              <a:rPr lang="en-US"/>
              <a:t>Click to edit Master title style</a:t>
            </a:r>
          </a:p>
        </p:txBody>
      </p:sp>
      <p:sp>
        <p:nvSpPr>
          <p:cNvPr id="3" name="Subtitle 2"/>
          <p:cNvSpPr>
            <a:spLocks noGrp="1"/>
          </p:cNvSpPr>
          <p:nvPr>
            <p:ph type="subTitle" idx="1"/>
          </p:nvPr>
        </p:nvSpPr>
        <p:spPr>
          <a:xfrm>
            <a:off x="685800" y="1601682"/>
            <a:ext cx="7772400" cy="194489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71678"/>
            <a:ext cx="2133600" cy="274097"/>
          </a:xfrm>
          <a:prstGeom prst="rect">
            <a:avLst/>
          </a:prstGeom>
        </p:spPr>
        <p:txBody>
          <a:bodyPr/>
          <a:lstStyle/>
          <a:p>
            <a:r>
              <a:rPr lang="en-US" dirty="0"/>
              <a:t>Wednesday, March 26, 2014</a:t>
            </a:r>
          </a:p>
        </p:txBody>
      </p:sp>
      <p:sp>
        <p:nvSpPr>
          <p:cNvPr id="5" name="Footer Placeholder 4"/>
          <p:cNvSpPr>
            <a:spLocks noGrp="1"/>
          </p:cNvSpPr>
          <p:nvPr>
            <p:ph type="ftr" sz="quarter" idx="11"/>
          </p:nvPr>
        </p:nvSpPr>
        <p:spPr>
          <a:xfrm>
            <a:off x="3124200" y="4771678"/>
            <a:ext cx="2895600" cy="274097"/>
          </a:xfrm>
          <a:prstGeom prst="rect">
            <a:avLst/>
          </a:prstGeom>
        </p:spPr>
        <p:txBody>
          <a:bodyPr/>
          <a:lstStyle/>
          <a:p>
            <a:r>
              <a:rPr lang="en-US" dirty="0"/>
              <a:t>LEAD. EDUCATE. SERVE.</a:t>
            </a:r>
          </a:p>
        </p:txBody>
      </p:sp>
      <p:sp>
        <p:nvSpPr>
          <p:cNvPr id="6" name="Slide Number Placeholder 5"/>
          <p:cNvSpPr>
            <a:spLocks noGrp="1"/>
          </p:cNvSpPr>
          <p:nvPr>
            <p:ph type="sldNum" sz="quarter" idx="12"/>
          </p:nvPr>
        </p:nvSpPr>
        <p:spPr>
          <a:xfrm>
            <a:off x="6553200" y="4771678"/>
            <a:ext cx="2133600" cy="274097"/>
          </a:xfrm>
          <a:prstGeom prst="rect">
            <a:avLst/>
          </a:prstGeom>
        </p:spPr>
        <p:txBody>
          <a:bodyPr/>
          <a:lstStyle/>
          <a:p>
            <a:fld id="{E6CAA73B-40C6-4A2E-AA45-08E94B93D6C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a:lstStyle>
            <a:lvl1pPr>
              <a:defRPr>
                <a:solidFill>
                  <a:schemeClr val="tx1"/>
                </a:solidFill>
                <a:latin typeface="+mj-lt"/>
              </a:defRPr>
            </a:lvl1pPr>
          </a:lstStyle>
          <a:p>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4771678"/>
            <a:ext cx="2133600" cy="274097"/>
          </a:xfrm>
          <a:prstGeom prst="rect">
            <a:avLst/>
          </a:prstGeom>
        </p:spPr>
        <p:txBody>
          <a:bodyPr/>
          <a:lstStyle/>
          <a:p>
            <a:r>
              <a:rPr lang="en-US" dirty="0"/>
              <a:t>Wednesday, March 26, 2014</a:t>
            </a:r>
          </a:p>
        </p:txBody>
      </p:sp>
      <p:sp>
        <p:nvSpPr>
          <p:cNvPr id="5" name="Footer Placeholder 4"/>
          <p:cNvSpPr>
            <a:spLocks noGrp="1"/>
          </p:cNvSpPr>
          <p:nvPr>
            <p:ph type="ftr" sz="quarter" idx="11"/>
          </p:nvPr>
        </p:nvSpPr>
        <p:spPr>
          <a:xfrm>
            <a:off x="3124200" y="4771678"/>
            <a:ext cx="2895600" cy="274097"/>
          </a:xfrm>
          <a:prstGeom prst="rect">
            <a:avLst/>
          </a:prstGeom>
        </p:spPr>
        <p:txBody>
          <a:bodyPr/>
          <a:lstStyle/>
          <a:p>
            <a:r>
              <a:rPr lang="en-US" dirty="0"/>
              <a:t>LEAD. EDUCATE. SERVE.</a:t>
            </a:r>
          </a:p>
        </p:txBody>
      </p:sp>
      <p:sp>
        <p:nvSpPr>
          <p:cNvPr id="6" name="Slide Number Placeholder 5"/>
          <p:cNvSpPr>
            <a:spLocks noGrp="1"/>
          </p:cNvSpPr>
          <p:nvPr>
            <p:ph type="sldNum" sz="quarter" idx="12"/>
          </p:nvPr>
        </p:nvSpPr>
        <p:spPr>
          <a:xfrm>
            <a:off x="6553200" y="4771678"/>
            <a:ext cx="2133600" cy="274097"/>
          </a:xfrm>
          <a:prstGeom prst="rect">
            <a:avLst/>
          </a:prstGeom>
        </p:spPr>
        <p:txBody>
          <a:bodyPr/>
          <a:lstStyle/>
          <a:p>
            <a:fld id="{E6CAA73B-40C6-4A2E-AA45-08E94B93D6C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146161"/>
            <a:ext cx="7772400" cy="1022502"/>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1905573"/>
            <a:ext cx="7772400" cy="112618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71678"/>
            <a:ext cx="2133600" cy="274097"/>
          </a:xfrm>
          <a:prstGeom prst="rect">
            <a:avLst/>
          </a:prstGeom>
        </p:spPr>
        <p:txBody>
          <a:bodyPr/>
          <a:lstStyle/>
          <a:p>
            <a:r>
              <a:rPr lang="en-US" dirty="0"/>
              <a:t>Wednesday, March 26, 2014</a:t>
            </a:r>
          </a:p>
        </p:txBody>
      </p:sp>
      <p:sp>
        <p:nvSpPr>
          <p:cNvPr id="5" name="Footer Placeholder 4"/>
          <p:cNvSpPr>
            <a:spLocks noGrp="1"/>
          </p:cNvSpPr>
          <p:nvPr>
            <p:ph type="ftr" sz="quarter" idx="11"/>
          </p:nvPr>
        </p:nvSpPr>
        <p:spPr>
          <a:xfrm>
            <a:off x="3124200" y="4771678"/>
            <a:ext cx="2895600" cy="274097"/>
          </a:xfrm>
          <a:prstGeom prst="rect">
            <a:avLst/>
          </a:prstGeom>
        </p:spPr>
        <p:txBody>
          <a:bodyPr/>
          <a:lstStyle/>
          <a:p>
            <a:r>
              <a:rPr lang="en-US" dirty="0"/>
              <a:t>LEAD. EDUCATE. SERVE.</a:t>
            </a:r>
          </a:p>
        </p:txBody>
      </p:sp>
      <p:sp>
        <p:nvSpPr>
          <p:cNvPr id="6" name="Slide Number Placeholder 5"/>
          <p:cNvSpPr>
            <a:spLocks noGrp="1"/>
          </p:cNvSpPr>
          <p:nvPr>
            <p:ph type="sldNum" sz="quarter" idx="12"/>
          </p:nvPr>
        </p:nvSpPr>
        <p:spPr>
          <a:xfrm>
            <a:off x="6553200" y="4771678"/>
            <a:ext cx="2133600" cy="274097"/>
          </a:xfrm>
          <a:prstGeom prst="rect">
            <a:avLst/>
          </a:prstGeom>
        </p:spPr>
        <p:txBody>
          <a:bodyPr/>
          <a:lstStyle/>
          <a:p>
            <a:fld id="{E6CAA73B-40C6-4A2E-AA45-08E94B93D6C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516929"/>
            <a:ext cx="4038600" cy="20819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16929"/>
            <a:ext cx="4038600" cy="20819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4771678"/>
            <a:ext cx="2133600" cy="274097"/>
          </a:xfrm>
          <a:prstGeom prst="rect">
            <a:avLst/>
          </a:prstGeom>
        </p:spPr>
        <p:txBody>
          <a:bodyPr/>
          <a:lstStyle/>
          <a:p>
            <a:r>
              <a:rPr lang="en-US" dirty="0"/>
              <a:t>Wednesday, March 26, 2014</a:t>
            </a:r>
          </a:p>
        </p:txBody>
      </p:sp>
      <p:sp>
        <p:nvSpPr>
          <p:cNvPr id="6" name="Footer Placeholder 5"/>
          <p:cNvSpPr>
            <a:spLocks noGrp="1"/>
          </p:cNvSpPr>
          <p:nvPr>
            <p:ph type="ftr" sz="quarter" idx="11"/>
          </p:nvPr>
        </p:nvSpPr>
        <p:spPr>
          <a:xfrm>
            <a:off x="3124200" y="4771678"/>
            <a:ext cx="2895600" cy="274097"/>
          </a:xfrm>
          <a:prstGeom prst="rect">
            <a:avLst/>
          </a:prstGeom>
        </p:spPr>
        <p:txBody>
          <a:bodyPr/>
          <a:lstStyle/>
          <a:p>
            <a:r>
              <a:rPr lang="en-US" dirty="0"/>
              <a:t>LEAD. EDUCATE. SERVE.</a:t>
            </a:r>
          </a:p>
        </p:txBody>
      </p:sp>
      <p:sp>
        <p:nvSpPr>
          <p:cNvPr id="7" name="Slide Number Placeholder 6"/>
          <p:cNvSpPr>
            <a:spLocks noGrp="1"/>
          </p:cNvSpPr>
          <p:nvPr>
            <p:ph type="sldNum" sz="quarter" idx="12"/>
          </p:nvPr>
        </p:nvSpPr>
        <p:spPr>
          <a:xfrm>
            <a:off x="6553200" y="4771678"/>
            <a:ext cx="2133600" cy="274097"/>
          </a:xfrm>
          <a:prstGeom prst="rect">
            <a:avLst/>
          </a:prstGeom>
        </p:spPr>
        <p:txBody>
          <a:bodyPr/>
          <a:lstStyle/>
          <a:p>
            <a:fld id="{E6CAA73B-40C6-4A2E-AA45-08E94B93D6C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2516928"/>
            <a:ext cx="4040188"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3031755"/>
            <a:ext cx="4040188" cy="15671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8201" y="2516928"/>
            <a:ext cx="4041775"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3031755"/>
            <a:ext cx="4041775" cy="15671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457200" y="4771678"/>
            <a:ext cx="2133600" cy="274097"/>
          </a:xfrm>
          <a:prstGeom prst="rect">
            <a:avLst/>
          </a:prstGeom>
        </p:spPr>
        <p:txBody>
          <a:bodyPr/>
          <a:lstStyle/>
          <a:p>
            <a:r>
              <a:rPr lang="en-US" dirty="0"/>
              <a:t>Wednesday, March 26, 2014</a:t>
            </a:r>
          </a:p>
        </p:txBody>
      </p:sp>
      <p:sp>
        <p:nvSpPr>
          <p:cNvPr id="8" name="Footer Placeholder 7"/>
          <p:cNvSpPr>
            <a:spLocks noGrp="1"/>
          </p:cNvSpPr>
          <p:nvPr>
            <p:ph type="ftr" sz="quarter" idx="11"/>
          </p:nvPr>
        </p:nvSpPr>
        <p:spPr>
          <a:xfrm>
            <a:off x="3124200" y="4771678"/>
            <a:ext cx="2895600" cy="274097"/>
          </a:xfrm>
          <a:prstGeom prst="rect">
            <a:avLst/>
          </a:prstGeom>
        </p:spPr>
        <p:txBody>
          <a:bodyPr/>
          <a:lstStyle/>
          <a:p>
            <a:r>
              <a:rPr lang="en-US" dirty="0"/>
              <a:t>LEAD. EDUCATE. SERVE.</a:t>
            </a:r>
          </a:p>
        </p:txBody>
      </p:sp>
      <p:sp>
        <p:nvSpPr>
          <p:cNvPr id="9" name="Slide Number Placeholder 8"/>
          <p:cNvSpPr>
            <a:spLocks noGrp="1"/>
          </p:cNvSpPr>
          <p:nvPr>
            <p:ph type="sldNum" sz="quarter" idx="12"/>
          </p:nvPr>
        </p:nvSpPr>
        <p:spPr>
          <a:xfrm>
            <a:off x="6553200" y="4771678"/>
            <a:ext cx="2133600" cy="274097"/>
          </a:xfrm>
          <a:prstGeom prst="rect">
            <a:avLst/>
          </a:prstGeom>
        </p:spPr>
        <p:txBody>
          <a:bodyPr/>
          <a:lstStyle/>
          <a:p>
            <a:fld id="{E6CAA73B-40C6-4A2E-AA45-08E94B93D6C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4771678"/>
            <a:ext cx="2133600" cy="274097"/>
          </a:xfrm>
          <a:prstGeom prst="rect">
            <a:avLst/>
          </a:prstGeom>
        </p:spPr>
        <p:txBody>
          <a:bodyPr/>
          <a:lstStyle/>
          <a:p>
            <a:fld id="{025AACD2-6196-4729-B609-E590C1A3E7DC}" type="datetimeFigureOut">
              <a:rPr lang="en-US" smtClean="0"/>
              <a:pPr/>
              <a:t>3/20/2019</a:t>
            </a:fld>
            <a:endParaRPr lang="en-US"/>
          </a:p>
        </p:txBody>
      </p:sp>
      <p:sp>
        <p:nvSpPr>
          <p:cNvPr id="4" name="Footer Placeholder 3"/>
          <p:cNvSpPr>
            <a:spLocks noGrp="1"/>
          </p:cNvSpPr>
          <p:nvPr>
            <p:ph type="ftr" sz="quarter" idx="11"/>
          </p:nvPr>
        </p:nvSpPr>
        <p:spPr>
          <a:xfrm>
            <a:off x="3124200" y="4771678"/>
            <a:ext cx="2895600" cy="274097"/>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71678"/>
            <a:ext cx="2133600" cy="274097"/>
          </a:xfrm>
          <a:prstGeom prst="rect">
            <a:avLst/>
          </a:prstGeom>
        </p:spPr>
        <p:txBody>
          <a:bodyPr/>
          <a:lstStyle/>
          <a:p>
            <a:fld id="{E6CAA73B-40C6-4A2E-AA45-08E94B93D6C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71678"/>
            <a:ext cx="2133600" cy="274097"/>
          </a:xfrm>
          <a:prstGeom prst="rect">
            <a:avLst/>
          </a:prstGeom>
        </p:spPr>
        <p:txBody>
          <a:bodyPr/>
          <a:lstStyle/>
          <a:p>
            <a:fld id="{025AACD2-6196-4729-B609-E590C1A3E7DC}" type="datetimeFigureOut">
              <a:rPr lang="en-US" smtClean="0"/>
              <a:pPr/>
              <a:t>3/20/2019</a:t>
            </a:fld>
            <a:endParaRPr lang="en-US"/>
          </a:p>
        </p:txBody>
      </p:sp>
      <p:sp>
        <p:nvSpPr>
          <p:cNvPr id="3" name="Footer Placeholder 2"/>
          <p:cNvSpPr>
            <a:spLocks noGrp="1"/>
          </p:cNvSpPr>
          <p:nvPr>
            <p:ph type="ftr" sz="quarter" idx="11"/>
          </p:nvPr>
        </p:nvSpPr>
        <p:spPr>
          <a:xfrm>
            <a:off x="3124200" y="4771678"/>
            <a:ext cx="2895600" cy="274097"/>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71678"/>
            <a:ext cx="2133600" cy="274097"/>
          </a:xfrm>
          <a:prstGeom prst="rect">
            <a:avLst/>
          </a:prstGeom>
        </p:spPr>
        <p:txBody>
          <a:bodyPr/>
          <a:lstStyle/>
          <a:p>
            <a:fld id="{E6CAA73B-40C6-4A2E-AA45-08E94B93D6C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601682"/>
            <a:ext cx="3008313" cy="87234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601682"/>
            <a:ext cx="5111750" cy="299719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2516929"/>
            <a:ext cx="3008313" cy="208194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71678"/>
            <a:ext cx="2133600" cy="274097"/>
          </a:xfrm>
          <a:prstGeom prst="rect">
            <a:avLst/>
          </a:prstGeom>
        </p:spPr>
        <p:txBody>
          <a:bodyPr/>
          <a:lstStyle/>
          <a:p>
            <a:r>
              <a:rPr lang="en-US" dirty="0"/>
              <a:t>Wednesday, March 26, 2014</a:t>
            </a:r>
          </a:p>
        </p:txBody>
      </p:sp>
      <p:sp>
        <p:nvSpPr>
          <p:cNvPr id="6" name="Footer Placeholder 5"/>
          <p:cNvSpPr>
            <a:spLocks noGrp="1"/>
          </p:cNvSpPr>
          <p:nvPr>
            <p:ph type="ftr" sz="quarter" idx="11"/>
          </p:nvPr>
        </p:nvSpPr>
        <p:spPr>
          <a:xfrm>
            <a:off x="3124200" y="4771678"/>
            <a:ext cx="2895600" cy="274097"/>
          </a:xfrm>
          <a:prstGeom prst="rect">
            <a:avLst/>
          </a:prstGeom>
        </p:spPr>
        <p:txBody>
          <a:bodyPr/>
          <a:lstStyle/>
          <a:p>
            <a:r>
              <a:rPr lang="en-US" dirty="0"/>
              <a:t>LEAD. EDUCATE. SERVE.</a:t>
            </a:r>
          </a:p>
        </p:txBody>
      </p:sp>
      <p:sp>
        <p:nvSpPr>
          <p:cNvPr id="7" name="Slide Number Placeholder 6"/>
          <p:cNvSpPr>
            <a:spLocks noGrp="1"/>
          </p:cNvSpPr>
          <p:nvPr>
            <p:ph type="sldNum" sz="quarter" idx="12"/>
          </p:nvPr>
        </p:nvSpPr>
        <p:spPr>
          <a:xfrm>
            <a:off x="6553200" y="4771678"/>
            <a:ext cx="2133600" cy="274097"/>
          </a:xfrm>
          <a:prstGeom prst="rect">
            <a:avLst/>
          </a:prstGeom>
        </p:spPr>
        <p:txBody>
          <a:bodyPr/>
          <a:lstStyle/>
          <a:p>
            <a:fld id="{E6CAA73B-40C6-4A2E-AA45-08E94B93D6C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3784"/>
            <a:ext cx="5486400" cy="42544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601682"/>
            <a:ext cx="5486400" cy="194728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9231"/>
            <a:ext cx="5486400" cy="60420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71678"/>
            <a:ext cx="2133600" cy="274097"/>
          </a:xfrm>
          <a:prstGeom prst="rect">
            <a:avLst/>
          </a:prstGeom>
        </p:spPr>
        <p:txBody>
          <a:bodyPr/>
          <a:lstStyle/>
          <a:p>
            <a:r>
              <a:rPr lang="en-US" dirty="0"/>
              <a:t>Wednesday, March 26, 2014</a:t>
            </a:r>
          </a:p>
        </p:txBody>
      </p:sp>
      <p:sp>
        <p:nvSpPr>
          <p:cNvPr id="6" name="Footer Placeholder 5"/>
          <p:cNvSpPr>
            <a:spLocks noGrp="1"/>
          </p:cNvSpPr>
          <p:nvPr>
            <p:ph type="ftr" sz="quarter" idx="11"/>
          </p:nvPr>
        </p:nvSpPr>
        <p:spPr>
          <a:xfrm>
            <a:off x="3124200" y="4771678"/>
            <a:ext cx="2895600" cy="274097"/>
          </a:xfrm>
          <a:prstGeom prst="rect">
            <a:avLst/>
          </a:prstGeom>
        </p:spPr>
        <p:txBody>
          <a:bodyPr/>
          <a:lstStyle/>
          <a:p>
            <a:r>
              <a:rPr lang="en-US" dirty="0"/>
              <a:t>LEAD. EDUCATE. SERVE.</a:t>
            </a:r>
          </a:p>
        </p:txBody>
      </p:sp>
      <p:sp>
        <p:nvSpPr>
          <p:cNvPr id="7" name="Slide Number Placeholder 6"/>
          <p:cNvSpPr>
            <a:spLocks noGrp="1"/>
          </p:cNvSpPr>
          <p:nvPr>
            <p:ph type="sldNum" sz="quarter" idx="12"/>
          </p:nvPr>
        </p:nvSpPr>
        <p:spPr>
          <a:xfrm>
            <a:off x="6553200" y="4771678"/>
            <a:ext cx="2133600" cy="274097"/>
          </a:xfrm>
          <a:prstGeom prst="rect">
            <a:avLst/>
          </a:prstGeom>
        </p:spPr>
        <p:txBody>
          <a:bodyPr/>
          <a:lstStyle/>
          <a:p>
            <a:fld id="{E6CAA73B-40C6-4A2E-AA45-08E94B93D6C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 y="3047"/>
            <a:ext cx="9138921" cy="5145212"/>
          </a:xfrm>
          <a:prstGeom prst="rect">
            <a:avLst/>
          </a:prstGeom>
        </p:spPr>
      </p:pic>
      <p:sp>
        <p:nvSpPr>
          <p:cNvPr id="2" name="Title Placeholder 1"/>
          <p:cNvSpPr>
            <a:spLocks noGrp="1"/>
          </p:cNvSpPr>
          <p:nvPr>
            <p:ph type="title"/>
          </p:nvPr>
        </p:nvSpPr>
        <p:spPr>
          <a:xfrm>
            <a:off x="457200" y="171609"/>
            <a:ext cx="8229600" cy="858044"/>
          </a:xfrm>
          <a:prstGeom prst="rect">
            <a:avLst/>
          </a:prstGeom>
          <a:ln>
            <a:solidFill>
              <a:schemeClr val="accent1"/>
            </a:solidFill>
          </a:ln>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1261"/>
            <a:ext cx="8229600" cy="211650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3McRG2lOkJM?t=1118"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9" y="1523"/>
            <a:ext cx="9138921" cy="5145212"/>
          </a:xfrm>
          <a:prstGeom prst="rect">
            <a:avLst/>
          </a:prstGeom>
        </p:spPr>
      </p:pic>
      <p:sp>
        <p:nvSpPr>
          <p:cNvPr id="2" name="Title 1"/>
          <p:cNvSpPr>
            <a:spLocks noGrp="1"/>
          </p:cNvSpPr>
          <p:nvPr>
            <p:ph type="ctrTitle"/>
          </p:nvPr>
        </p:nvSpPr>
        <p:spPr>
          <a:xfrm>
            <a:off x="0" y="1734873"/>
            <a:ext cx="9144000" cy="1144058"/>
          </a:xfrm>
          <a:ln>
            <a:noFill/>
          </a:ln>
        </p:spPr>
        <p:txBody>
          <a:bodyPr>
            <a:normAutofit/>
          </a:bodyPr>
          <a:lstStyle/>
          <a:p>
            <a:r>
              <a:rPr lang="en-US" sz="4000" dirty="0">
                <a:solidFill>
                  <a:schemeClr val="tx1"/>
                </a:solidFill>
                <a:latin typeface="+mj-lt"/>
                <a:ea typeface="Lato" pitchFamily="34" charset="0"/>
                <a:cs typeface="Lato" pitchFamily="34" charset="0"/>
              </a:rPr>
              <a:t>Empowering Firefighters:</a:t>
            </a:r>
          </a:p>
        </p:txBody>
      </p:sp>
      <p:sp>
        <p:nvSpPr>
          <p:cNvPr id="3" name="Subtitle 2"/>
          <p:cNvSpPr>
            <a:spLocks noGrp="1"/>
          </p:cNvSpPr>
          <p:nvPr>
            <p:ph type="subTitle" idx="1"/>
          </p:nvPr>
        </p:nvSpPr>
        <p:spPr>
          <a:xfrm>
            <a:off x="0" y="2687902"/>
            <a:ext cx="9144000" cy="572029"/>
          </a:xfrm>
        </p:spPr>
        <p:txBody>
          <a:bodyPr>
            <a:normAutofit/>
          </a:bodyPr>
          <a:lstStyle/>
          <a:p>
            <a:r>
              <a:rPr lang="en-US" sz="2400" dirty="0">
                <a:solidFill>
                  <a:schemeClr val="tx1"/>
                </a:solidFill>
                <a:latin typeface="+mn-lt"/>
              </a:rPr>
              <a:t>A Practical Approach to CRR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ln>
            <a:solidFill>
              <a:schemeClr val="tx1"/>
            </a:solidFill>
          </a:ln>
        </p:spPr>
        <p:txBody>
          <a:bodyPr/>
          <a:lstStyle/>
          <a:p>
            <a:r>
              <a:rPr lang="en-US" b="1" i="1" dirty="0">
                <a:effectLst>
                  <a:outerShdw blurRad="38100" dist="38100" dir="2700000" algn="tl">
                    <a:srgbClr val="000000">
                      <a:alpha val="43137"/>
                    </a:srgbClr>
                  </a:outerShdw>
                </a:effectLst>
              </a:rPr>
              <a:t>UNCW</a:t>
            </a:r>
          </a:p>
        </p:txBody>
      </p:sp>
      <p:graphicFrame>
        <p:nvGraphicFramePr>
          <p:cNvPr id="12" name="Table 12">
            <a:extLst>
              <a:ext uri="{FF2B5EF4-FFF2-40B4-BE49-F238E27FC236}">
                <a16:creationId xmlns="" xmlns:a16="http://schemas.microsoft.com/office/drawing/2014/main" id="{EA544F62-2D95-41E8-82F7-FCBADEF52429}"/>
              </a:ext>
            </a:extLst>
          </p:cNvPr>
          <p:cNvGraphicFramePr>
            <a:graphicFrameLocks noGrp="1"/>
          </p:cNvGraphicFramePr>
          <p:nvPr>
            <p:extLst>
              <p:ext uri="{D42A27DB-BD31-4B8C-83A1-F6EECF244321}">
                <p14:modId xmlns:p14="http://schemas.microsoft.com/office/powerpoint/2010/main" val="794894363"/>
              </p:ext>
            </p:extLst>
          </p:nvPr>
        </p:nvGraphicFramePr>
        <p:xfrm>
          <a:off x="705584" y="1706553"/>
          <a:ext cx="7695684" cy="1127761"/>
        </p:xfrm>
        <a:graphic>
          <a:graphicData uri="http://schemas.openxmlformats.org/drawingml/2006/table">
            <a:tbl>
              <a:tblPr firstRow="1" bandRow="1">
                <a:tableStyleId>{5C22544A-7EE6-4342-B048-85BDC9FD1C3A}</a:tableStyleId>
              </a:tblPr>
              <a:tblGrid>
                <a:gridCol w="2565228">
                  <a:extLst>
                    <a:ext uri="{9D8B030D-6E8A-4147-A177-3AD203B41FA5}">
                      <a16:colId xmlns="" xmlns:a16="http://schemas.microsoft.com/office/drawing/2014/main" val="3621228739"/>
                    </a:ext>
                  </a:extLst>
                </a:gridCol>
                <a:gridCol w="2565228">
                  <a:extLst>
                    <a:ext uri="{9D8B030D-6E8A-4147-A177-3AD203B41FA5}">
                      <a16:colId xmlns="" xmlns:a16="http://schemas.microsoft.com/office/drawing/2014/main" val="767477183"/>
                    </a:ext>
                  </a:extLst>
                </a:gridCol>
                <a:gridCol w="2565228">
                  <a:extLst>
                    <a:ext uri="{9D8B030D-6E8A-4147-A177-3AD203B41FA5}">
                      <a16:colId xmlns="" xmlns:a16="http://schemas.microsoft.com/office/drawing/2014/main" val="3085648728"/>
                    </a:ext>
                  </a:extLst>
                </a:gridCol>
              </a:tblGrid>
              <a:tr h="386081">
                <a:tc>
                  <a:txBody>
                    <a:bodyPr/>
                    <a:lstStyle/>
                    <a:p>
                      <a:pPr algn="ctr"/>
                      <a:r>
                        <a:rPr lang="en-US" u="sng" dirty="0">
                          <a:solidFill>
                            <a:schemeClr val="tx1"/>
                          </a:solidFill>
                        </a:rPr>
                        <a:t>Date Range</a:t>
                      </a:r>
                      <a:endParaRPr lang="en-US" u="sng"/>
                    </a:p>
                  </a:txBody>
                  <a:tcPr>
                    <a:noFill/>
                  </a:tcPr>
                </a:tc>
                <a:tc>
                  <a:txBody>
                    <a:bodyPr/>
                    <a:lstStyle/>
                    <a:p>
                      <a:pPr algn="ctr"/>
                      <a:r>
                        <a:rPr lang="en-US" u="sng" dirty="0">
                          <a:solidFill>
                            <a:schemeClr val="tx1"/>
                          </a:solidFill>
                        </a:rPr>
                        <a:t>Non-EMS Calls</a:t>
                      </a:r>
                      <a:endParaRPr lang="en-US" u="sng" dirty="0"/>
                    </a:p>
                  </a:txBody>
                  <a:tcPr>
                    <a:noFill/>
                  </a:tcPr>
                </a:tc>
                <a:tc>
                  <a:txBody>
                    <a:bodyPr/>
                    <a:lstStyle/>
                    <a:p>
                      <a:pPr algn="ctr"/>
                      <a:r>
                        <a:rPr lang="en-US" u="sng" dirty="0">
                          <a:solidFill>
                            <a:schemeClr val="tx1"/>
                          </a:solidFill>
                        </a:rPr>
                        <a:t>Residential Students</a:t>
                      </a:r>
                      <a:endParaRPr lang="en-US" u="sng" dirty="0"/>
                    </a:p>
                  </a:txBody>
                  <a:tcPr>
                    <a:noFill/>
                  </a:tcPr>
                </a:tc>
                <a:extLst>
                  <a:ext uri="{0D108BD9-81ED-4DB2-BD59-A6C34878D82A}">
                    <a16:rowId xmlns="" xmlns:a16="http://schemas.microsoft.com/office/drawing/2014/main" val="4007665852"/>
                  </a:ext>
                </a:extLst>
              </a:tr>
              <a:tr h="370840">
                <a:tc>
                  <a:txBody>
                    <a:bodyPr/>
                    <a:lstStyle/>
                    <a:p>
                      <a:pPr algn="ctr"/>
                      <a:r>
                        <a:rPr lang="en-US" sz="1600" dirty="0">
                          <a:solidFill>
                            <a:schemeClr val="tx1"/>
                          </a:solidFill>
                        </a:rPr>
                        <a:t>July 1, 2007-June 30, 2012</a:t>
                      </a:r>
                    </a:p>
                  </a:txBody>
                  <a:tcPr>
                    <a:noFill/>
                  </a:tcPr>
                </a:tc>
                <a:tc>
                  <a:txBody>
                    <a:bodyPr/>
                    <a:lstStyle/>
                    <a:p>
                      <a:pPr algn="ctr"/>
                      <a:r>
                        <a:rPr lang="en-US" dirty="0">
                          <a:solidFill>
                            <a:schemeClr val="tx1"/>
                          </a:solidFill>
                        </a:rPr>
                        <a:t>1,208</a:t>
                      </a:r>
                    </a:p>
                  </a:txBody>
                  <a:tcPr>
                    <a:noFill/>
                  </a:tcPr>
                </a:tc>
                <a:tc>
                  <a:txBody>
                    <a:bodyPr/>
                    <a:lstStyle/>
                    <a:p>
                      <a:pPr algn="ctr"/>
                      <a:endParaRPr lang="en-US" dirty="0">
                        <a:solidFill>
                          <a:schemeClr val="tx1"/>
                        </a:solidFill>
                      </a:endParaRPr>
                    </a:p>
                  </a:txBody>
                  <a:tcPr>
                    <a:noFill/>
                  </a:tcPr>
                </a:tc>
                <a:extLst>
                  <a:ext uri="{0D108BD9-81ED-4DB2-BD59-A6C34878D82A}">
                    <a16:rowId xmlns="" xmlns:a16="http://schemas.microsoft.com/office/drawing/2014/main" val="3393127803"/>
                  </a:ext>
                </a:extLst>
              </a:tr>
              <a:tr h="370840">
                <a:tc>
                  <a:txBody>
                    <a:bodyPr/>
                    <a:lstStyle/>
                    <a:p>
                      <a:pPr algn="ctr"/>
                      <a:r>
                        <a:rPr lang="en-US" sz="1600" dirty="0">
                          <a:solidFill>
                            <a:schemeClr val="tx1"/>
                          </a:solidFill>
                        </a:rPr>
                        <a:t>July 1, 2012 - June 30, 2017</a:t>
                      </a:r>
                    </a:p>
                  </a:txBody>
                  <a:tcPr>
                    <a:noFill/>
                  </a:tcPr>
                </a:tc>
                <a:tc>
                  <a:txBody>
                    <a:bodyPr/>
                    <a:lstStyle/>
                    <a:p>
                      <a:pPr algn="ctr"/>
                      <a:r>
                        <a:rPr lang="en-US" dirty="0">
                          <a:solidFill>
                            <a:schemeClr val="tx1"/>
                          </a:solidFill>
                        </a:rPr>
                        <a:t>1,181</a:t>
                      </a:r>
                    </a:p>
                  </a:txBody>
                  <a:tcPr>
                    <a:noFill/>
                  </a:tcPr>
                </a:tc>
                <a:tc>
                  <a:txBody>
                    <a:bodyPr/>
                    <a:lstStyle/>
                    <a:p>
                      <a:pPr algn="ctr"/>
                      <a:endParaRPr lang="en-US" dirty="0">
                        <a:solidFill>
                          <a:schemeClr val="tx1"/>
                        </a:solidFill>
                      </a:endParaRPr>
                    </a:p>
                  </a:txBody>
                  <a:tcPr>
                    <a:noFill/>
                  </a:tcPr>
                </a:tc>
                <a:extLst>
                  <a:ext uri="{0D108BD9-81ED-4DB2-BD59-A6C34878D82A}">
                    <a16:rowId xmlns="" xmlns:a16="http://schemas.microsoft.com/office/drawing/2014/main" val="498678536"/>
                  </a:ext>
                </a:extLst>
              </a:tr>
            </a:tbl>
          </a:graphicData>
        </a:graphic>
      </p:graphicFrame>
      <p:pic>
        <p:nvPicPr>
          <p:cNvPr id="20" name="Picture 20">
            <a:extLst>
              <a:ext uri="{FF2B5EF4-FFF2-40B4-BE49-F238E27FC236}">
                <a16:creationId xmlns="" xmlns:a16="http://schemas.microsoft.com/office/drawing/2014/main" id="{17438F80-A39B-4DD5-85B1-C8435D7F4753}"/>
              </a:ext>
            </a:extLst>
          </p:cNvPr>
          <p:cNvPicPr>
            <a:picLocks noChangeAspect="1"/>
          </p:cNvPicPr>
          <p:nvPr/>
        </p:nvPicPr>
        <p:blipFill>
          <a:blip r:embed="rId3"/>
          <a:stretch>
            <a:fillRect/>
          </a:stretch>
        </p:blipFill>
        <p:spPr>
          <a:xfrm>
            <a:off x="6553200" y="2060141"/>
            <a:ext cx="1038100" cy="1676400"/>
          </a:xfrm>
          <a:prstGeom prst="rect">
            <a:avLst/>
          </a:prstGeom>
        </p:spPr>
      </p:pic>
      <p:pic>
        <p:nvPicPr>
          <p:cNvPr id="22" name="Picture 22" descr="A close up of a logo&#10;&#10;Description generated with very high confidence">
            <a:extLst>
              <a:ext uri="{FF2B5EF4-FFF2-40B4-BE49-F238E27FC236}">
                <a16:creationId xmlns="" xmlns:a16="http://schemas.microsoft.com/office/drawing/2014/main" id="{0597B16E-8364-4E9A-901A-7BA1002E6E61}"/>
              </a:ext>
            </a:extLst>
          </p:cNvPr>
          <p:cNvPicPr>
            <a:picLocks noChangeAspect="1"/>
          </p:cNvPicPr>
          <p:nvPr/>
        </p:nvPicPr>
        <p:blipFill>
          <a:blip r:embed="rId4"/>
          <a:stretch>
            <a:fillRect/>
          </a:stretch>
        </p:blipFill>
        <p:spPr>
          <a:xfrm>
            <a:off x="4062725" y="3003522"/>
            <a:ext cx="1028564" cy="1295083"/>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3600" y="42326"/>
            <a:ext cx="1524000" cy="1524000"/>
          </a:xfrm>
          <a:prstGeom prst="rect">
            <a:avLst/>
          </a:prstGeom>
        </p:spPr>
      </p:pic>
    </p:spTree>
    <p:extLst>
      <p:ext uri="{BB962C8B-B14F-4D97-AF65-F5344CB8AC3E}">
        <p14:creationId xmlns:p14="http://schemas.microsoft.com/office/powerpoint/2010/main" val="2832404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effectLst>
                  <a:outerShdw blurRad="38100" dist="38100" dir="2700000" algn="tl">
                    <a:srgbClr val="000000">
                      <a:alpha val="43137"/>
                    </a:srgbClr>
                  </a:outerShdw>
                </a:effectLst>
              </a:rPr>
              <a:t>Where we are going...</a:t>
            </a:r>
          </a:p>
        </p:txBody>
      </p:sp>
      <p:sp>
        <p:nvSpPr>
          <p:cNvPr id="3" name="Content Placeholder 2"/>
          <p:cNvSpPr>
            <a:spLocks noGrp="1"/>
          </p:cNvSpPr>
          <p:nvPr>
            <p:ph idx="1"/>
          </p:nvPr>
        </p:nvSpPr>
        <p:spPr>
          <a:xfrm>
            <a:off x="457200" y="1201261"/>
            <a:ext cx="8229600" cy="2592070"/>
          </a:xfrm>
        </p:spPr>
        <p:txBody>
          <a:bodyPr vert="horz" lIns="91440" tIns="45720" rIns="91440" bIns="45720" rtlCol="0" anchor="t">
            <a:normAutofit/>
          </a:bodyPr>
          <a:lstStyle/>
          <a:p>
            <a:r>
              <a:rPr lang="en-US" dirty="0"/>
              <a:t>Increased “Buy-In”</a:t>
            </a:r>
          </a:p>
          <a:p>
            <a:r>
              <a:rPr lang="en-US" dirty="0"/>
              <a:t>Recruit Academy</a:t>
            </a:r>
            <a:endParaRPr lang="en-US" dirty="0">
              <a:cs typeface="Calibri"/>
            </a:endParaRPr>
          </a:p>
          <a:p>
            <a:r>
              <a:rPr lang="en-US" dirty="0">
                <a:cs typeface="Calibri"/>
              </a:rPr>
              <a:t>Culture </a:t>
            </a:r>
            <a:r>
              <a:rPr lang="en-US" dirty="0" smtClean="0">
                <a:cs typeface="Calibri"/>
              </a:rPr>
              <a:t>change, “You can make the difference”</a:t>
            </a:r>
            <a:endParaRPr lang="en-US" dirty="0">
              <a:cs typeface="Calibri"/>
            </a:endParaRPr>
          </a:p>
          <a:p>
            <a:r>
              <a:rPr lang="en-US" dirty="0"/>
              <a:t>Constantly </a:t>
            </a:r>
            <a:r>
              <a:rPr lang="en-US" dirty="0" smtClean="0"/>
              <a:t>evolving, CRR is a moving target</a:t>
            </a:r>
            <a:endParaRPr lang="en-US" dirty="0">
              <a:cs typeface="Calibri"/>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455012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62704"/>
            <a:ext cx="8305800" cy="1183322"/>
          </a:xfrm>
          <a:ln>
            <a:solidFill>
              <a:schemeClr val="tx1"/>
            </a:solidFill>
          </a:ln>
        </p:spPr>
        <p:txBody>
          <a:bodyPr>
            <a:noAutofit/>
          </a:bodyPr>
          <a:lstStyle/>
          <a:p>
            <a:r>
              <a:rPr lang="en-US" sz="3200" b="1" i="1" dirty="0">
                <a:effectLst>
                  <a:outerShdw blurRad="38100" dist="38100" dir="2700000" algn="tl">
                    <a:srgbClr val="000000">
                      <a:alpha val="43137"/>
                    </a:srgbClr>
                  </a:outerShdw>
                </a:effectLst>
              </a:rPr>
              <a:t/>
            </a:r>
            <a:br>
              <a:rPr lang="en-US" sz="3200" b="1" i="1" dirty="0">
                <a:effectLst>
                  <a:outerShdw blurRad="38100" dist="38100" dir="2700000" algn="tl">
                    <a:srgbClr val="000000">
                      <a:alpha val="43137"/>
                    </a:srgbClr>
                  </a:outerShdw>
                </a:effectLst>
              </a:rPr>
            </a:br>
            <a:r>
              <a:rPr lang="en-US" sz="4000" b="1" i="1" dirty="0">
                <a:effectLst>
                  <a:outerShdw blurRad="38100" dist="38100" dir="2700000" algn="tl">
                    <a:srgbClr val="000000">
                      <a:alpha val="43137"/>
                    </a:srgbClr>
                  </a:outerShdw>
                </a:effectLst>
              </a:rPr>
              <a:t>What does your current </a:t>
            </a:r>
            <a:r>
              <a:rPr lang="en-US" sz="4000" b="1" i="1" dirty="0"/>
              <a:t/>
            </a:r>
            <a:br>
              <a:rPr lang="en-US" sz="4000" b="1" i="1" dirty="0"/>
            </a:br>
            <a:r>
              <a:rPr lang="en-US" sz="4000" b="1" i="1" dirty="0">
                <a:effectLst>
                  <a:outerShdw blurRad="38100" dist="38100" dir="2700000" algn="tl">
                    <a:srgbClr val="000000">
                      <a:alpha val="43137"/>
                    </a:srgbClr>
                  </a:outerShdw>
                </a:effectLst>
              </a:rPr>
              <a:t>CRR program look like?</a:t>
            </a:r>
            <a:r>
              <a:rPr lang="en-US" sz="3200" b="1" i="1" dirty="0">
                <a:effectLst>
                  <a:outerShdw blurRad="38100" dist="38100" dir="2700000" algn="tl">
                    <a:srgbClr val="000000">
                      <a:alpha val="43137"/>
                    </a:srgbClr>
                  </a:outerShdw>
                </a:effectLst>
              </a:rPr>
              <a:t/>
            </a:r>
            <a:br>
              <a:rPr lang="en-US" sz="3200" b="1" i="1" dirty="0">
                <a:effectLst>
                  <a:outerShdw blurRad="38100" dist="38100" dir="2700000" algn="tl">
                    <a:srgbClr val="000000">
                      <a:alpha val="43137"/>
                    </a:srgbClr>
                  </a:outerShdw>
                </a:effectLst>
              </a:rPr>
            </a:br>
            <a:endParaRPr lang="en-US" sz="3200" b="1"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95424" y="1823116"/>
            <a:ext cx="8229600" cy="2116508"/>
          </a:xfrm>
        </p:spPr>
        <p:txBody>
          <a:bodyPr>
            <a:normAutofit/>
          </a:bodyPr>
          <a:lstStyle/>
          <a:p>
            <a:r>
              <a:rPr lang="en-US" dirty="0"/>
              <a:t>Who sets the standards for the program</a:t>
            </a:r>
            <a:r>
              <a:rPr lang="en-US" dirty="0" smtClean="0"/>
              <a:t>?</a:t>
            </a:r>
            <a:endParaRPr lang="en-US" dirty="0" smtClean="0"/>
          </a:p>
          <a:p>
            <a:r>
              <a:rPr lang="en-US" dirty="0" smtClean="0"/>
              <a:t>Is </a:t>
            </a:r>
            <a:r>
              <a:rPr lang="en-US" dirty="0"/>
              <a:t>it systemic</a:t>
            </a:r>
            <a:r>
              <a:rPr lang="en-US" dirty="0" smtClean="0"/>
              <a:t>?</a:t>
            </a:r>
          </a:p>
          <a:p>
            <a:r>
              <a:rPr lang="en-US" dirty="0"/>
              <a:t>What kind of “buy-in” do you have?</a:t>
            </a:r>
          </a:p>
          <a:p>
            <a:endParaRPr lang="en-US" dirty="0"/>
          </a:p>
        </p:txBody>
      </p:sp>
    </p:spTree>
    <p:extLst>
      <p:ext uri="{BB962C8B-B14F-4D97-AF65-F5344CB8AC3E}">
        <p14:creationId xmlns:p14="http://schemas.microsoft.com/office/powerpoint/2010/main" val="7523739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ln>
            <a:solidFill>
              <a:schemeClr val="tx1"/>
            </a:solidFill>
          </a:ln>
        </p:spPr>
        <p:txBody>
          <a:bodyPr>
            <a:normAutofit fontScale="90000"/>
          </a:bodyPr>
          <a:lstStyle/>
          <a:p>
            <a:r>
              <a:rPr lang="en-US" b="1" i="1" dirty="0">
                <a:effectLst>
                  <a:outerShdw blurRad="38100" dist="38100" dir="2700000" algn="tl">
                    <a:srgbClr val="000000">
                      <a:alpha val="43137"/>
                    </a:srgbClr>
                  </a:outerShdw>
                </a:effectLst>
              </a:rPr>
              <a:t>Does your current program check a box or make a difference?</a:t>
            </a:r>
          </a:p>
        </p:txBody>
      </p:sp>
      <p:sp>
        <p:nvSpPr>
          <p:cNvPr id="3" name="Subtitle 2"/>
          <p:cNvSpPr>
            <a:spLocks noGrp="1"/>
          </p:cNvSpPr>
          <p:nvPr>
            <p:ph type="subTitle" idx="1"/>
          </p:nvPr>
        </p:nvSpPr>
        <p:spPr>
          <a:xfrm>
            <a:off x="685800" y="1601682"/>
            <a:ext cx="7772400" cy="2648849"/>
          </a:xfrm>
        </p:spPr>
        <p:txBody>
          <a:bodyPr vert="horz" lIns="91440" tIns="45720" rIns="91440" bIns="45720" rtlCol="0" anchor="t">
            <a:normAutofit fontScale="92500" lnSpcReduction="20000"/>
          </a:bodyPr>
          <a:lstStyle/>
          <a:p>
            <a:pPr marL="457200" indent="-457200" algn="l">
              <a:buFont typeface="Arial" panose="020B0604020202020204" pitchFamily="34" charset="0"/>
              <a:buChar char="•"/>
            </a:pPr>
            <a:r>
              <a:rPr lang="en-US" dirty="0">
                <a:solidFill>
                  <a:schemeClr val="tx1"/>
                </a:solidFill>
              </a:rPr>
              <a:t>Nothing wrong with “checking the box”</a:t>
            </a:r>
          </a:p>
          <a:p>
            <a:pPr marL="457200" indent="-457200" algn="l">
              <a:buFont typeface="Arial" panose="020B0604020202020204" pitchFamily="34" charset="0"/>
              <a:buChar char="•"/>
            </a:pPr>
            <a:r>
              <a:rPr lang="en-US" dirty="0">
                <a:solidFill>
                  <a:schemeClr val="tx1"/>
                </a:solidFill>
              </a:rPr>
              <a:t>Most successful people / programs do not follow traditional models &amp; methods</a:t>
            </a:r>
            <a:endParaRPr lang="en-US" dirty="0">
              <a:solidFill>
                <a:schemeClr val="tx1"/>
              </a:solidFill>
              <a:cs typeface="Calibri"/>
            </a:endParaRPr>
          </a:p>
          <a:p>
            <a:pPr marL="457200" indent="-457200" algn="l">
              <a:buFont typeface="Arial" panose="020B0604020202020204" pitchFamily="34" charset="0"/>
              <a:buChar char="•"/>
            </a:pPr>
            <a:r>
              <a:rPr lang="en-US" dirty="0">
                <a:solidFill>
                  <a:schemeClr val="tx1"/>
                </a:solidFill>
              </a:rPr>
              <a:t>Who is your CRR program going to benefit? Internal vs. External Stakeholders?</a:t>
            </a:r>
          </a:p>
          <a:p>
            <a:pPr marL="457200" indent="-457200" algn="l">
              <a:buFont typeface="Arial" panose="020B0604020202020204" pitchFamily="34" charset="0"/>
              <a:buChar char="•"/>
            </a:pPr>
            <a:r>
              <a:rPr lang="en-US" dirty="0">
                <a:solidFill>
                  <a:schemeClr val="tx1"/>
                </a:solidFill>
              </a:rPr>
              <a:t>Find balance</a:t>
            </a:r>
            <a:endParaRPr lang="en-US" dirty="0">
              <a:solidFill>
                <a:schemeClr val="tx1"/>
              </a:solidFill>
              <a:cs typeface="Calibri"/>
            </a:endParaRPr>
          </a:p>
        </p:txBody>
      </p:sp>
    </p:spTree>
    <p:extLst>
      <p:ext uri="{BB962C8B-B14F-4D97-AF65-F5344CB8AC3E}">
        <p14:creationId xmlns:p14="http://schemas.microsoft.com/office/powerpoint/2010/main" val="28997228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vert="horz" lIns="91440" tIns="45720" rIns="91440" bIns="45720" rtlCol="0" anchor="t">
            <a:normAutofit/>
          </a:bodyPr>
          <a:lstStyle/>
          <a:p>
            <a:endParaRPr lang="en-US" b="1" dirty="0">
              <a:solidFill>
                <a:schemeClr val="tx1"/>
              </a:solidFill>
              <a:cs typeface="Calibri"/>
            </a:endParaRPr>
          </a:p>
          <a:p>
            <a:endParaRPr lang="en-US" b="1" dirty="0">
              <a:solidFill>
                <a:schemeClr val="tx1"/>
              </a:solidFill>
              <a:cs typeface="Calibri"/>
            </a:endParaRPr>
          </a:p>
          <a:p>
            <a:r>
              <a:rPr lang="en-US" b="1" dirty="0">
                <a:solidFill>
                  <a:schemeClr val="tx1"/>
                </a:solidFill>
              </a:rPr>
              <a:t>The sky is the limit (within budget)</a:t>
            </a:r>
            <a:endParaRPr lang="en-US" dirty="0">
              <a:solidFill>
                <a:schemeClr val="tx1"/>
              </a:solidFill>
            </a:endParaRPr>
          </a:p>
          <a:p>
            <a:endParaRPr lang="en-US" dirty="0"/>
          </a:p>
          <a:p>
            <a:endParaRPr lang="en-US" dirty="0"/>
          </a:p>
        </p:txBody>
      </p:sp>
      <p:pic>
        <p:nvPicPr>
          <p:cNvPr id="10" name="Picture 10" descr="A close up of a sign&#10;&#10;Description generated with very high confidence">
            <a:extLst>
              <a:ext uri="{FF2B5EF4-FFF2-40B4-BE49-F238E27FC236}">
                <a16:creationId xmlns="" xmlns:a16="http://schemas.microsoft.com/office/drawing/2014/main" id="{BC092EB0-C969-499E-BB2D-3FD88E90BF7C}"/>
              </a:ext>
            </a:extLst>
          </p:cNvPr>
          <p:cNvPicPr>
            <a:picLocks noChangeAspect="1"/>
          </p:cNvPicPr>
          <p:nvPr/>
        </p:nvPicPr>
        <p:blipFill>
          <a:blip r:embed="rId3"/>
          <a:stretch>
            <a:fillRect/>
          </a:stretch>
        </p:blipFill>
        <p:spPr>
          <a:xfrm>
            <a:off x="2609654" y="349517"/>
            <a:ext cx="3944601" cy="2394461"/>
          </a:xfrm>
          <a:prstGeom prst="rect">
            <a:avLst/>
          </a:prstGeom>
        </p:spPr>
      </p:pic>
    </p:spTree>
    <p:extLst>
      <p:ext uri="{BB962C8B-B14F-4D97-AF65-F5344CB8AC3E}">
        <p14:creationId xmlns:p14="http://schemas.microsoft.com/office/powerpoint/2010/main" val="4223945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3C7461AF-053C-44AB-9785-78D5CF3B2797}"/>
              </a:ext>
            </a:extLst>
          </p:cNvPr>
          <p:cNvSpPr>
            <a:spLocks noGrp="1"/>
          </p:cNvSpPr>
          <p:nvPr>
            <p:ph type="title"/>
          </p:nvPr>
        </p:nvSpPr>
        <p:spPr/>
        <p:txBody>
          <a:bodyPr/>
          <a:lstStyle/>
          <a:p>
            <a:r>
              <a:rPr lang="en-US" b="1" i="1" dirty="0">
                <a:effectLst>
                  <a:outerShdw blurRad="38100" dist="38100" dir="2700000" algn="tl">
                    <a:srgbClr val="000000">
                      <a:alpha val="43137"/>
                    </a:srgbClr>
                  </a:outerShdw>
                </a:effectLst>
                <a:cs typeface="Calibri"/>
              </a:rPr>
              <a:t>You are here</a:t>
            </a:r>
            <a:endParaRPr lang="en-US" b="1" dirty="0">
              <a:effectLst>
                <a:outerShdw blurRad="38100" dist="38100" dir="2700000" algn="tl">
                  <a:srgbClr val="000000">
                    <a:alpha val="43137"/>
                  </a:srgbClr>
                </a:outerShdw>
              </a:effectLst>
              <a:cs typeface="Calibri"/>
            </a:endParaRPr>
          </a:p>
        </p:txBody>
      </p:sp>
      <p:pic>
        <p:nvPicPr>
          <p:cNvPr id="8" name="Picture 8" descr="A close up of a map&#10;&#10;Description generated with high confidence">
            <a:extLst>
              <a:ext uri="{FF2B5EF4-FFF2-40B4-BE49-F238E27FC236}">
                <a16:creationId xmlns="" xmlns:a16="http://schemas.microsoft.com/office/drawing/2014/main" id="{F00CA0C8-2F53-4920-9D08-CC6E1D8A2AF4}"/>
              </a:ext>
            </a:extLst>
          </p:cNvPr>
          <p:cNvPicPr>
            <a:picLocks noGrp="1" noChangeAspect="1"/>
          </p:cNvPicPr>
          <p:nvPr>
            <p:ph idx="1"/>
          </p:nvPr>
        </p:nvPicPr>
        <p:blipFill>
          <a:blip r:embed="rId3"/>
          <a:stretch>
            <a:fillRect/>
          </a:stretch>
        </p:blipFill>
        <p:spPr>
          <a:xfrm>
            <a:off x="283246" y="942020"/>
            <a:ext cx="3437549" cy="1955355"/>
          </a:xfrm>
          <a:prstGeom prst="rect">
            <a:avLst/>
          </a:prstGeom>
        </p:spPr>
      </p:pic>
      <p:cxnSp>
        <p:nvCxnSpPr>
          <p:cNvPr id="12" name="Straight Arrow Connector 11">
            <a:extLst>
              <a:ext uri="{FF2B5EF4-FFF2-40B4-BE49-F238E27FC236}">
                <a16:creationId xmlns="" xmlns:a16="http://schemas.microsoft.com/office/drawing/2014/main" id="{2CF9C39A-71CF-4BC7-8AB2-BBF44A7454B0}"/>
              </a:ext>
            </a:extLst>
          </p:cNvPr>
          <p:cNvCxnSpPr/>
          <p:nvPr/>
        </p:nvCxnSpPr>
        <p:spPr>
          <a:xfrm>
            <a:off x="2743200" y="2421731"/>
            <a:ext cx="1828800" cy="358654"/>
          </a:xfrm>
          <a:prstGeom prst="straightConnector1">
            <a:avLst/>
          </a:prstGeom>
          <a:ln>
            <a:solidFill>
              <a:srgbClr val="C00000"/>
            </a:solidFill>
          </a:ln>
        </p:spPr>
        <p:style>
          <a:lnRef idx="3">
            <a:schemeClr val="dk1"/>
          </a:lnRef>
          <a:fillRef idx="0">
            <a:schemeClr val="dk1"/>
          </a:fillRef>
          <a:effectRef idx="2">
            <a:schemeClr val="dk1"/>
          </a:effectRef>
          <a:fontRef idx="minor">
            <a:schemeClr val="tx1"/>
          </a:fontRef>
        </p:style>
      </p:cxn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942020"/>
            <a:ext cx="4114800" cy="3308512"/>
          </a:xfrm>
          <a:prstGeom prst="rect">
            <a:avLst/>
          </a:prstGeom>
        </p:spPr>
      </p:pic>
    </p:spTree>
    <p:extLst>
      <p:ext uri="{BB962C8B-B14F-4D97-AF65-F5344CB8AC3E}">
        <p14:creationId xmlns:p14="http://schemas.microsoft.com/office/powerpoint/2010/main" val="23776080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7" descr="A picture containing kitchenware&#10;&#10;Description generated with high confidence">
            <a:extLst>
              <a:ext uri="{FF2B5EF4-FFF2-40B4-BE49-F238E27FC236}">
                <a16:creationId xmlns="" xmlns:a16="http://schemas.microsoft.com/office/drawing/2014/main" id="{0D308B7A-9234-4578-A55C-7CC2D7A85467}"/>
              </a:ext>
            </a:extLst>
          </p:cNvPr>
          <p:cNvPicPr>
            <a:picLocks noChangeAspect="1"/>
          </p:cNvPicPr>
          <p:nvPr/>
        </p:nvPicPr>
        <p:blipFill>
          <a:blip r:embed="rId3"/>
          <a:stretch>
            <a:fillRect/>
          </a:stretch>
        </p:blipFill>
        <p:spPr>
          <a:xfrm>
            <a:off x="5625760" y="2172209"/>
            <a:ext cx="343094" cy="567009"/>
          </a:xfrm>
          <a:prstGeom prst="rect">
            <a:avLst/>
          </a:prstGeom>
        </p:spPr>
      </p:pic>
      <p:pic>
        <p:nvPicPr>
          <p:cNvPr id="15" name="Picture 15">
            <a:extLst>
              <a:ext uri="{FF2B5EF4-FFF2-40B4-BE49-F238E27FC236}">
                <a16:creationId xmlns="" xmlns:a16="http://schemas.microsoft.com/office/drawing/2014/main" id="{E0C7657F-164C-4063-AA9A-4D132F5FE525}"/>
              </a:ext>
            </a:extLst>
          </p:cNvPr>
          <p:cNvPicPr>
            <a:picLocks noChangeAspect="1"/>
          </p:cNvPicPr>
          <p:nvPr/>
        </p:nvPicPr>
        <p:blipFill>
          <a:blip r:embed="rId4"/>
          <a:stretch>
            <a:fillRect/>
          </a:stretch>
        </p:blipFill>
        <p:spPr>
          <a:xfrm>
            <a:off x="2111153" y="3266476"/>
            <a:ext cx="569235" cy="748701"/>
          </a:xfrm>
          <a:prstGeom prst="rect">
            <a:avLst/>
          </a:prstGeom>
        </p:spPr>
      </p:pic>
      <p:pic>
        <p:nvPicPr>
          <p:cNvPr id="9" name="Picture 9">
            <a:extLst>
              <a:ext uri="{FF2B5EF4-FFF2-40B4-BE49-F238E27FC236}">
                <a16:creationId xmlns="" xmlns:a16="http://schemas.microsoft.com/office/drawing/2014/main" id="{74F716C9-017A-4394-8D5B-F6AE73788EB1}"/>
              </a:ext>
            </a:extLst>
          </p:cNvPr>
          <p:cNvPicPr>
            <a:picLocks noChangeAspect="1"/>
          </p:cNvPicPr>
          <p:nvPr/>
        </p:nvPicPr>
        <p:blipFill>
          <a:blip r:embed="rId5"/>
          <a:stretch>
            <a:fillRect/>
          </a:stretch>
        </p:blipFill>
        <p:spPr>
          <a:xfrm>
            <a:off x="1211267" y="2058950"/>
            <a:ext cx="617970" cy="618124"/>
          </a:xfrm>
          <a:prstGeom prst="rect">
            <a:avLst/>
          </a:prstGeom>
        </p:spPr>
      </p:pic>
      <p:sp>
        <p:nvSpPr>
          <p:cNvPr id="2" name="Title 1"/>
          <p:cNvSpPr>
            <a:spLocks noGrp="1"/>
          </p:cNvSpPr>
          <p:nvPr>
            <p:ph type="title"/>
          </p:nvPr>
        </p:nvSpPr>
        <p:spPr>
          <a:xfrm>
            <a:off x="457200" y="42160"/>
            <a:ext cx="8229600" cy="1391791"/>
          </a:xfrm>
          <a:ln>
            <a:solidFill>
              <a:schemeClr val="tx1"/>
            </a:solidFill>
          </a:ln>
        </p:spPr>
        <p:txBody>
          <a:bodyPr>
            <a:noAutofit/>
          </a:bodyPr>
          <a:lstStyle/>
          <a:p>
            <a:r>
              <a:rPr lang="en-US" sz="3600" b="1" i="1" dirty="0" smtClean="0">
                <a:effectLst>
                  <a:outerShdw blurRad="38100" dist="38100" dir="2700000" algn="tl">
                    <a:srgbClr val="000000">
                      <a:alpha val="43137"/>
                    </a:srgbClr>
                  </a:outerShdw>
                </a:effectLst>
              </a:rPr>
              <a:t>Wilmington Fire Department </a:t>
            </a:r>
            <a:r>
              <a:rPr lang="en-US" sz="3600" b="1" i="1" dirty="0">
                <a:effectLst>
                  <a:outerShdw blurRad="38100" dist="38100" dir="2700000" algn="tl">
                    <a:srgbClr val="000000">
                      <a:alpha val="43137"/>
                    </a:srgbClr>
                  </a:outerShdw>
                </a:effectLst>
              </a:rPr>
              <a:t>in a </a:t>
            </a:r>
            <a:r>
              <a:rPr lang="en-US" sz="3600" b="1" i="1" dirty="0" smtClean="0">
                <a:effectLst>
                  <a:outerShdw blurRad="38100" dist="38100" dir="2700000" algn="tl">
                    <a:srgbClr val="000000">
                      <a:alpha val="43137"/>
                    </a:srgbClr>
                  </a:outerShdw>
                </a:effectLst>
              </a:rPr>
              <a:t>Nutshell</a:t>
            </a:r>
            <a:r>
              <a:rPr lang="en-US" dirty="0"/>
              <a:t/>
            </a:r>
            <a:br>
              <a:rPr lang="en-US" dirty="0"/>
            </a:br>
            <a:r>
              <a:rPr lang="en-US" sz="2800" i="1" dirty="0" smtClean="0">
                <a:effectLst>
                  <a:outerShdw blurRad="38100" dist="38100" dir="2700000" algn="tl">
                    <a:srgbClr val="000000">
                      <a:alpha val="43137"/>
                    </a:srgbClr>
                  </a:outerShdw>
                </a:effectLst>
              </a:rPr>
              <a:t>Accredited Agency since 2014</a:t>
            </a:r>
            <a:endParaRPr lang="en-US" sz="3200" i="1"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604896" y="1725314"/>
            <a:ext cx="3581747" cy="2509932"/>
          </a:xfrm>
        </p:spPr>
        <p:txBody>
          <a:bodyPr vert="horz" lIns="91440" tIns="45720" rIns="91440" bIns="45720" rtlCol="0" anchor="t">
            <a:normAutofit fontScale="92500" lnSpcReduction="20000"/>
          </a:bodyPr>
          <a:lstStyle/>
          <a:p>
            <a:pPr marL="0" indent="0" algn="ctr">
              <a:buNone/>
            </a:pPr>
            <a:r>
              <a:rPr lang="en-US" sz="1800" dirty="0">
                <a:cs typeface="Calibri"/>
              </a:rPr>
              <a:t>115,261 Population</a:t>
            </a:r>
            <a:endParaRPr lang="en-US" sz="1800" dirty="0"/>
          </a:p>
          <a:p>
            <a:pPr marL="0" indent="0" algn="ctr">
              <a:buNone/>
            </a:pPr>
            <a:endParaRPr lang="en-US" sz="1800" dirty="0">
              <a:cs typeface="Calibri"/>
            </a:endParaRPr>
          </a:p>
          <a:p>
            <a:pPr marL="0" indent="0" algn="ctr">
              <a:buNone/>
            </a:pPr>
            <a:r>
              <a:rPr lang="en-US" sz="1800" dirty="0">
                <a:cs typeface="Calibri"/>
              </a:rPr>
              <a:t>       15 Fire Apparatus</a:t>
            </a:r>
          </a:p>
          <a:p>
            <a:pPr marL="0" indent="0" algn="ctr">
              <a:buNone/>
            </a:pPr>
            <a:r>
              <a:rPr lang="en-US" sz="1800" dirty="0">
                <a:cs typeface="Calibri"/>
              </a:rPr>
              <a:t>        10 Fire Stations</a:t>
            </a:r>
            <a:endParaRPr lang="en-US" sz="1800" dirty="0"/>
          </a:p>
          <a:p>
            <a:pPr marL="0" indent="0" algn="ctr">
              <a:buNone/>
            </a:pPr>
            <a:r>
              <a:rPr lang="en-US" sz="1800" dirty="0">
                <a:cs typeface="Calibri"/>
              </a:rPr>
              <a:t>189 Fire Suppression Personnel</a:t>
            </a:r>
          </a:p>
          <a:p>
            <a:pPr marL="0" indent="0" algn="ctr">
              <a:buNone/>
            </a:pPr>
            <a:endParaRPr lang="en-US" sz="1800" dirty="0">
              <a:cs typeface="Calibri"/>
            </a:endParaRPr>
          </a:p>
          <a:p>
            <a:pPr marL="0" indent="0" algn="ctr">
              <a:buNone/>
            </a:pPr>
            <a:r>
              <a:rPr lang="en-US" sz="1800" dirty="0">
                <a:cs typeface="Calibri"/>
              </a:rPr>
              <a:t>14,010 Total Incidents  </a:t>
            </a:r>
            <a:endParaRPr lang="en-US" sz="1800" dirty="0"/>
          </a:p>
          <a:p>
            <a:pPr marL="0" indent="0" algn="ctr">
              <a:buNone/>
            </a:pPr>
            <a:r>
              <a:rPr lang="en-US" sz="1800" dirty="0">
                <a:cs typeface="Calibri"/>
              </a:rPr>
              <a:t>52% EMS Calls          48% Fire Calls </a:t>
            </a:r>
            <a:endParaRPr lang="en-US" sz="1800" dirty="0"/>
          </a:p>
          <a:p>
            <a:pPr marL="0" indent="0" algn="ctr">
              <a:buNone/>
            </a:pPr>
            <a:r>
              <a:rPr lang="en-US" sz="1800" dirty="0">
                <a:cs typeface="Calibri"/>
              </a:rPr>
              <a:t>Used 8,293 gallons of diesel fuel</a:t>
            </a:r>
            <a:endParaRPr lang="en-US" sz="1800" dirty="0"/>
          </a:p>
          <a:p>
            <a:pPr marL="0" indent="0" algn="ctr">
              <a:buNone/>
            </a:pPr>
            <a:endParaRPr lang="en-US" sz="3200" dirty="0">
              <a:cs typeface="Calibri"/>
            </a:endParaRPr>
          </a:p>
          <a:p>
            <a:pPr marL="0" indent="0" algn="ctr">
              <a:buNone/>
            </a:pPr>
            <a:endParaRPr lang="en-US" sz="3200" dirty="0">
              <a:cs typeface="Calibri"/>
            </a:endParaRPr>
          </a:p>
          <a:p>
            <a:pPr marL="0" indent="0" algn="ctr">
              <a:buNone/>
            </a:pPr>
            <a:endParaRPr lang="en-US" dirty="0">
              <a:cs typeface="Calibri"/>
            </a:endParaRPr>
          </a:p>
        </p:txBody>
      </p:sp>
      <p:sp>
        <p:nvSpPr>
          <p:cNvPr id="4" name="Content Placeholder 3">
            <a:extLst>
              <a:ext uri="{FF2B5EF4-FFF2-40B4-BE49-F238E27FC236}">
                <a16:creationId xmlns="" xmlns:a16="http://schemas.microsoft.com/office/drawing/2014/main" id="{39645F7E-96DA-4018-9DB7-040BFC506C3B}"/>
              </a:ext>
            </a:extLst>
          </p:cNvPr>
          <p:cNvSpPr>
            <a:spLocks noGrp="1"/>
          </p:cNvSpPr>
          <p:nvPr>
            <p:ph sz="half" idx="2"/>
          </p:nvPr>
        </p:nvSpPr>
        <p:spPr>
          <a:xfrm>
            <a:off x="4953000" y="1812131"/>
            <a:ext cx="4448602" cy="3216472"/>
          </a:xfrm>
        </p:spPr>
        <p:txBody>
          <a:bodyPr vert="horz" lIns="91440" tIns="45720" rIns="91440" bIns="45720" rtlCol="0" anchor="t">
            <a:normAutofit fontScale="92500" lnSpcReduction="20000"/>
          </a:bodyPr>
          <a:lstStyle/>
          <a:p>
            <a:pPr marL="0" indent="0">
              <a:buNone/>
            </a:pPr>
            <a:r>
              <a:rPr lang="en-US" sz="1800" i="1" dirty="0">
                <a:cs typeface="Calibri"/>
              </a:rPr>
              <a:t>Since August of 2018: </a:t>
            </a:r>
          </a:p>
          <a:p>
            <a:pPr marL="0" indent="0" algn="ctr">
              <a:buNone/>
            </a:pPr>
            <a:r>
              <a:rPr lang="en-US" sz="1800" dirty="0">
                <a:cs typeface="Calibri"/>
              </a:rPr>
              <a:t>68 PIP         41 BSS</a:t>
            </a:r>
          </a:p>
          <a:p>
            <a:pPr marL="0" indent="0" algn="ctr">
              <a:buNone/>
            </a:pPr>
            <a:r>
              <a:rPr lang="en-US" sz="1800" dirty="0">
                <a:cs typeface="Calibri"/>
              </a:rPr>
              <a:t> 2,639 hydrant inspections</a:t>
            </a:r>
          </a:p>
          <a:p>
            <a:pPr marL="0" indent="0">
              <a:buNone/>
            </a:pPr>
            <a:endParaRPr lang="en-US" sz="1800" dirty="0">
              <a:cs typeface="Calibri"/>
            </a:endParaRPr>
          </a:p>
          <a:p>
            <a:pPr marL="0" indent="0">
              <a:buNone/>
            </a:pPr>
            <a:endParaRPr lang="en-US" sz="1800" i="1" dirty="0">
              <a:cs typeface="Calibri"/>
            </a:endParaRPr>
          </a:p>
          <a:p>
            <a:pPr marL="0" indent="0">
              <a:buNone/>
            </a:pPr>
            <a:r>
              <a:rPr lang="en-US" sz="1800" i="1" dirty="0">
                <a:cs typeface="Calibri"/>
              </a:rPr>
              <a:t>FMO in 2018:</a:t>
            </a:r>
            <a:endParaRPr lang="en-US" sz="1800" dirty="0">
              <a:cs typeface="Calibri"/>
            </a:endParaRPr>
          </a:p>
          <a:p>
            <a:pPr marL="0" indent="0">
              <a:buNone/>
            </a:pPr>
            <a:r>
              <a:rPr lang="en-US" sz="1800" dirty="0">
                <a:cs typeface="Calibri"/>
              </a:rPr>
              <a:t>1,106 Plan Reviews</a:t>
            </a:r>
          </a:p>
          <a:p>
            <a:pPr marL="0" indent="0">
              <a:buNone/>
            </a:pPr>
            <a:r>
              <a:rPr lang="en-US" sz="1800" dirty="0">
                <a:cs typeface="Calibri"/>
              </a:rPr>
              <a:t>2,951 Completed Occupancy Inspections </a:t>
            </a:r>
          </a:p>
          <a:p>
            <a:pPr marL="0" indent="0">
              <a:buNone/>
            </a:pPr>
            <a:r>
              <a:rPr lang="en-US" sz="1800" dirty="0">
                <a:cs typeface="Calibri"/>
              </a:rPr>
              <a:t>1,650 Construction Inspections</a:t>
            </a:r>
          </a:p>
          <a:p>
            <a:pPr marL="0" indent="0" algn="ctr">
              <a:buNone/>
            </a:pPr>
            <a:endParaRPr lang="en-US" dirty="0">
              <a:cs typeface="Calibri"/>
            </a:endParaRPr>
          </a:p>
          <a:p>
            <a:pPr marL="0" indent="0">
              <a:buNone/>
            </a:pPr>
            <a:endParaRPr lang="en-US" dirty="0">
              <a:cs typeface="Calibri"/>
            </a:endParaRPr>
          </a:p>
          <a:p>
            <a:pPr marL="0" indent="0" algn="ctr">
              <a:buNone/>
            </a:pPr>
            <a:endParaRPr lang="en-US" dirty="0">
              <a:cs typeface="Calibri"/>
            </a:endParaRPr>
          </a:p>
          <a:p>
            <a:pPr marL="0" indent="0" algn="ctr">
              <a:buNone/>
            </a:pPr>
            <a:endParaRPr lang="en-US" dirty="0">
              <a:cs typeface="Calibri"/>
            </a:endParaRPr>
          </a:p>
        </p:txBody>
      </p:sp>
      <p:pic>
        <p:nvPicPr>
          <p:cNvPr id="7" name="Picture 7">
            <a:extLst>
              <a:ext uri="{FF2B5EF4-FFF2-40B4-BE49-F238E27FC236}">
                <a16:creationId xmlns="" xmlns:a16="http://schemas.microsoft.com/office/drawing/2014/main" id="{6D377754-0097-4868-9504-0309770D0AB4}"/>
              </a:ext>
            </a:extLst>
          </p:cNvPr>
          <p:cNvPicPr>
            <a:picLocks noChangeAspect="1"/>
          </p:cNvPicPr>
          <p:nvPr/>
        </p:nvPicPr>
        <p:blipFill>
          <a:blip r:embed="rId6"/>
          <a:stretch>
            <a:fillRect/>
          </a:stretch>
        </p:blipFill>
        <p:spPr>
          <a:xfrm>
            <a:off x="3329689" y="1654021"/>
            <a:ext cx="457200" cy="563194"/>
          </a:xfrm>
          <a:prstGeom prst="rect">
            <a:avLst/>
          </a:prstGeom>
        </p:spPr>
      </p:pic>
      <p:pic>
        <p:nvPicPr>
          <p:cNvPr id="19" name="Picture 19">
            <a:extLst>
              <a:ext uri="{FF2B5EF4-FFF2-40B4-BE49-F238E27FC236}">
                <a16:creationId xmlns="" xmlns:a16="http://schemas.microsoft.com/office/drawing/2014/main" id="{8B83682A-451A-47C8-8E0E-1112C377152B}"/>
              </a:ext>
            </a:extLst>
          </p:cNvPr>
          <p:cNvPicPr>
            <a:picLocks noChangeAspect="1"/>
          </p:cNvPicPr>
          <p:nvPr/>
        </p:nvPicPr>
        <p:blipFill>
          <a:blip r:embed="rId7"/>
          <a:stretch>
            <a:fillRect/>
          </a:stretch>
        </p:blipFill>
        <p:spPr>
          <a:xfrm>
            <a:off x="6858000" y="2777940"/>
            <a:ext cx="1009199" cy="81229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n-US" b="1" i="1" dirty="0" smtClean="0">
                <a:effectLst>
                  <a:outerShdw blurRad="38100" dist="38100" dir="2700000" algn="tl">
                    <a:srgbClr val="000000">
                      <a:alpha val="43137"/>
                    </a:srgbClr>
                  </a:outerShdw>
                </a:effectLst>
              </a:rPr>
              <a:t>We know where our problems are</a:t>
            </a:r>
            <a:endParaRPr lang="en-US" b="1" i="1"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9400" y="1101059"/>
            <a:ext cx="3429000" cy="3213282"/>
          </a:xfrm>
          <a:prstGeom prst="rect">
            <a:avLst/>
          </a:prstGeom>
        </p:spPr>
      </p:pic>
    </p:spTree>
    <p:extLst>
      <p:ext uri="{BB962C8B-B14F-4D97-AF65-F5344CB8AC3E}">
        <p14:creationId xmlns:p14="http://schemas.microsoft.com/office/powerpoint/2010/main" val="502046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ln>
            <a:solidFill>
              <a:schemeClr val="tx1"/>
            </a:solidFill>
          </a:ln>
        </p:spPr>
        <p:txBody>
          <a:bodyPr/>
          <a:lstStyle/>
          <a:p>
            <a:r>
              <a:rPr lang="en-US" b="1" i="1" dirty="0">
                <a:effectLst>
                  <a:outerShdw blurRad="38100" dist="38100" dir="2700000" algn="tl">
                    <a:srgbClr val="000000">
                      <a:alpha val="43137"/>
                    </a:srgbClr>
                  </a:outerShdw>
                </a:effectLst>
              </a:rPr>
              <a:t>Where we were...</a:t>
            </a:r>
          </a:p>
        </p:txBody>
      </p:sp>
      <p:sp>
        <p:nvSpPr>
          <p:cNvPr id="3" name="Subtitle 2"/>
          <p:cNvSpPr>
            <a:spLocks noGrp="1"/>
          </p:cNvSpPr>
          <p:nvPr>
            <p:ph type="subTitle" idx="1"/>
          </p:nvPr>
        </p:nvSpPr>
        <p:spPr>
          <a:xfrm>
            <a:off x="685800" y="1601682"/>
            <a:ext cx="7772400" cy="2725049"/>
          </a:xfrm>
        </p:spPr>
        <p:txBody>
          <a:bodyPr vert="horz" lIns="91440" tIns="45720" rIns="91440" bIns="45720" rtlCol="0" anchor="t">
            <a:normAutofit/>
          </a:bodyPr>
          <a:lstStyle/>
          <a:p>
            <a:pPr marL="457200" indent="-457200" algn="l">
              <a:buFont typeface="Arial" panose="020B0604020202020204" pitchFamily="34" charset="0"/>
              <a:buChar char="•"/>
            </a:pPr>
            <a:r>
              <a:rPr lang="en-US" dirty="0">
                <a:solidFill>
                  <a:schemeClr val="tx1"/>
                </a:solidFill>
              </a:rPr>
              <a:t>Chief Frank Blackley</a:t>
            </a:r>
          </a:p>
          <a:p>
            <a:pPr marL="457200" indent="-457200" algn="l">
              <a:buFont typeface="Arial" panose="020B0604020202020204" pitchFamily="34" charset="0"/>
              <a:buChar char="•"/>
            </a:pPr>
            <a:r>
              <a:rPr lang="en-US" dirty="0">
                <a:solidFill>
                  <a:schemeClr val="tx1"/>
                </a:solidFill>
              </a:rPr>
              <a:t>The WFD CRR Video. Who has seen it</a:t>
            </a:r>
            <a:r>
              <a:rPr lang="en-US" dirty="0" smtClean="0">
                <a:solidFill>
                  <a:schemeClr val="tx1"/>
                </a:solidFill>
              </a:rPr>
              <a:t>?</a:t>
            </a:r>
          </a:p>
          <a:p>
            <a:r>
              <a:rPr lang="en-US" sz="1100" dirty="0" smtClean="0">
                <a:solidFill>
                  <a:schemeClr val="tx1"/>
                </a:solidFill>
                <a:cs typeface="Calibri"/>
                <a:hlinkClick r:id="rId3"/>
              </a:rPr>
              <a:t>https</a:t>
            </a:r>
            <a:r>
              <a:rPr lang="en-US" sz="1100" dirty="0">
                <a:solidFill>
                  <a:schemeClr val="tx1"/>
                </a:solidFill>
                <a:cs typeface="Calibri"/>
                <a:hlinkClick r:id="rId3"/>
              </a:rPr>
              <a:t>://</a:t>
            </a:r>
            <a:r>
              <a:rPr lang="en-US" sz="1100" dirty="0" smtClean="0">
                <a:solidFill>
                  <a:schemeClr val="tx1"/>
                </a:solidFill>
                <a:cs typeface="Calibri"/>
                <a:hlinkClick r:id="rId3"/>
              </a:rPr>
              <a:t>youtu.be/3McRG2lOkJM?t=1118</a:t>
            </a:r>
            <a:endParaRPr lang="en-US" sz="1100" dirty="0">
              <a:solidFill>
                <a:schemeClr val="tx1"/>
              </a:solidFill>
              <a:cs typeface="Calibri"/>
            </a:endParaRPr>
          </a:p>
          <a:p>
            <a:pPr marL="457200" indent="-457200" algn="l">
              <a:buFont typeface="Arial" panose="020B0604020202020204" pitchFamily="34" charset="0"/>
              <a:buChar char="•"/>
            </a:pPr>
            <a:r>
              <a:rPr lang="en-US" i="1" dirty="0" smtClean="0">
                <a:solidFill>
                  <a:schemeClr val="tx1"/>
                </a:solidFill>
              </a:rPr>
              <a:t>Systemic</a:t>
            </a:r>
            <a:r>
              <a:rPr lang="en-US" dirty="0" smtClean="0">
                <a:solidFill>
                  <a:schemeClr val="tx1"/>
                </a:solidFill>
              </a:rPr>
              <a:t> </a:t>
            </a:r>
            <a:r>
              <a:rPr lang="en-US" i="1" dirty="0" smtClean="0">
                <a:solidFill>
                  <a:schemeClr val="tx1"/>
                </a:solidFill>
              </a:rPr>
              <a:t>Programs</a:t>
            </a:r>
            <a:r>
              <a:rPr lang="en-US" dirty="0" smtClean="0">
                <a:solidFill>
                  <a:schemeClr val="tx1"/>
                </a:solidFill>
              </a:rPr>
              <a:t> </a:t>
            </a:r>
            <a:r>
              <a:rPr lang="en-US" dirty="0">
                <a:solidFill>
                  <a:schemeClr val="tx1"/>
                </a:solidFill>
              </a:rPr>
              <a:t>vs.</a:t>
            </a:r>
            <a:r>
              <a:rPr lang="en-US" i="1" dirty="0">
                <a:solidFill>
                  <a:schemeClr val="tx1"/>
                </a:solidFill>
              </a:rPr>
              <a:t> Response Area</a:t>
            </a:r>
            <a:r>
              <a:rPr lang="en-US" dirty="0">
                <a:solidFill>
                  <a:schemeClr val="tx1"/>
                </a:solidFill>
              </a:rPr>
              <a:t> </a:t>
            </a:r>
            <a:r>
              <a:rPr lang="en-US" i="1" dirty="0" smtClean="0">
                <a:solidFill>
                  <a:schemeClr val="tx1"/>
                </a:solidFill>
              </a:rPr>
              <a:t>Specific Programs</a:t>
            </a:r>
            <a:endParaRPr lang="en-US" i="1" dirty="0">
              <a:solidFill>
                <a:schemeClr val="tx1"/>
              </a:solidFill>
              <a:cs typeface="Calibri"/>
            </a:endParaRPr>
          </a:p>
        </p:txBody>
      </p:sp>
    </p:spTree>
    <p:extLst>
      <p:ext uri="{BB962C8B-B14F-4D97-AF65-F5344CB8AC3E}">
        <p14:creationId xmlns:p14="http://schemas.microsoft.com/office/powerpoint/2010/main" val="36769816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r>
              <a:rPr lang="en-US" b="1" i="1" dirty="0">
                <a:effectLst>
                  <a:outerShdw blurRad="38100" dist="38100" dir="2700000" algn="tl">
                    <a:srgbClr val="000000">
                      <a:alpha val="43137"/>
                    </a:srgbClr>
                  </a:outerShdw>
                </a:effectLst>
              </a:rPr>
              <a:t>Where we are...</a:t>
            </a:r>
          </a:p>
        </p:txBody>
      </p:sp>
      <p:sp>
        <p:nvSpPr>
          <p:cNvPr id="3" name="Content Placeholder 2"/>
          <p:cNvSpPr>
            <a:spLocks noGrp="1"/>
          </p:cNvSpPr>
          <p:nvPr>
            <p:ph idx="1"/>
          </p:nvPr>
        </p:nvSpPr>
        <p:spPr>
          <a:xfrm>
            <a:off x="457200" y="1201261"/>
            <a:ext cx="8229600" cy="3125470"/>
          </a:xfrm>
        </p:spPr>
        <p:txBody>
          <a:bodyPr vert="horz" lIns="91440" tIns="45720" rIns="91440" bIns="45720" rtlCol="0" anchor="t">
            <a:normAutofit/>
          </a:bodyPr>
          <a:lstStyle/>
          <a:p>
            <a:r>
              <a:rPr lang="en-US" dirty="0"/>
              <a:t>Transition </a:t>
            </a:r>
            <a:r>
              <a:rPr lang="en-US" dirty="0" smtClean="0"/>
              <a:t>- Ops </a:t>
            </a:r>
            <a:r>
              <a:rPr lang="en-US" dirty="0"/>
              <a:t>infusion into Fire Marshal’s Office</a:t>
            </a:r>
          </a:p>
          <a:p>
            <a:r>
              <a:rPr lang="en-US" dirty="0"/>
              <a:t>Growing Pains</a:t>
            </a:r>
          </a:p>
          <a:p>
            <a:r>
              <a:rPr lang="en-US" dirty="0"/>
              <a:t>Staff Reduction….WTF?</a:t>
            </a:r>
          </a:p>
          <a:p>
            <a:r>
              <a:rPr lang="en-US" dirty="0" smtClean="0"/>
              <a:t>Think </a:t>
            </a:r>
            <a:r>
              <a:rPr lang="en-US" dirty="0"/>
              <a:t>of different ways to accomplish the goal!</a:t>
            </a:r>
            <a:endParaRPr lang="en-US" dirty="0">
              <a:cs typeface="Calibri"/>
            </a:endParaRPr>
          </a:p>
          <a:p>
            <a:endParaRPr lang="en-US" dirty="0"/>
          </a:p>
          <a:p>
            <a:pPr marL="0" indent="0">
              <a:buNone/>
            </a:pPr>
            <a:endParaRPr lang="en-US" dirty="0"/>
          </a:p>
        </p:txBody>
      </p:sp>
    </p:spTree>
    <p:extLst>
      <p:ext uri="{BB962C8B-B14F-4D97-AF65-F5344CB8AC3E}">
        <p14:creationId xmlns:p14="http://schemas.microsoft.com/office/powerpoint/2010/main" val="4117953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endParaRPr lang="en-US" dirty="0"/>
          </a:p>
        </p:txBody>
      </p:sp>
      <p:sp>
        <p:nvSpPr>
          <p:cNvPr id="3" name="Rectangle 2"/>
          <p:cNvSpPr/>
          <p:nvPr/>
        </p:nvSpPr>
        <p:spPr>
          <a:xfrm>
            <a:off x="609600" y="288131"/>
            <a:ext cx="7924800" cy="523220"/>
          </a:xfrm>
          <a:prstGeom prst="rect">
            <a:avLst/>
          </a:prstGeom>
        </p:spPr>
        <p:txBody>
          <a:bodyPr wrap="square">
            <a:spAutoFit/>
          </a:bodyPr>
          <a:lstStyle/>
          <a:p>
            <a:pPr algn="ctr"/>
            <a:r>
              <a:rPr lang="en-US" sz="2800" b="1" i="1" dirty="0">
                <a:effectLst>
                  <a:outerShdw blurRad="38100" dist="38100" dir="2700000" algn="tl">
                    <a:srgbClr val="000000">
                      <a:alpha val="43137"/>
                    </a:srgbClr>
                  </a:outerShdw>
                </a:effectLst>
              </a:rPr>
              <a:t>What matters to you?(Simple Risk Assessment)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1146175"/>
            <a:ext cx="4495383" cy="3099524"/>
          </a:xfrm>
          <a:prstGeom prst="rect">
            <a:avLst/>
          </a:prstGeom>
        </p:spPr>
      </p:pic>
    </p:spTree>
    <p:extLst>
      <p:ext uri="{BB962C8B-B14F-4D97-AF65-F5344CB8AC3E}">
        <p14:creationId xmlns:p14="http://schemas.microsoft.com/office/powerpoint/2010/main" val="3358181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ln>
            <a:solidFill>
              <a:schemeClr val="tx1"/>
            </a:solidFill>
          </a:ln>
        </p:spPr>
        <p:txBody>
          <a:bodyPr/>
          <a:lstStyle/>
          <a:p>
            <a:r>
              <a:rPr lang="en-US" b="1" i="1" dirty="0"/>
              <a:t>Willoughby Park Subdivision</a:t>
            </a:r>
            <a:endParaRPr lang="en-US" b="1" i="1">
              <a:cs typeface="Calibri"/>
            </a:endParaRPr>
          </a:p>
        </p:txBody>
      </p:sp>
      <p:sp>
        <p:nvSpPr>
          <p:cNvPr id="3" name="Subtitle 2"/>
          <p:cNvSpPr>
            <a:spLocks noGrp="1"/>
          </p:cNvSpPr>
          <p:nvPr>
            <p:ph type="subTitle" idx="1"/>
          </p:nvPr>
        </p:nvSpPr>
        <p:spPr>
          <a:xfrm>
            <a:off x="685800" y="1506344"/>
            <a:ext cx="7772400" cy="2744187"/>
          </a:xfrm>
        </p:spPr>
        <p:txBody>
          <a:bodyPr vert="horz" lIns="91440" tIns="45720" rIns="91440" bIns="45720" rtlCol="0" anchor="t">
            <a:normAutofit fontScale="40000" lnSpcReduction="20000"/>
          </a:bodyPr>
          <a:lstStyle/>
          <a:p>
            <a:endParaRPr lang="en-US" dirty="0">
              <a:solidFill>
                <a:schemeClr val="tx1"/>
              </a:solidFill>
            </a:endParaRPr>
          </a:p>
          <a:p>
            <a:r>
              <a:rPr lang="en-US" sz="3500" dirty="0">
                <a:solidFill>
                  <a:schemeClr val="tx1"/>
                </a:solidFill>
              </a:rPr>
              <a:t>From: Mike Kolotello</a:t>
            </a:r>
            <a:endParaRPr lang="en-US" sz="3500" dirty="0">
              <a:solidFill>
                <a:schemeClr val="tx1"/>
              </a:solidFill>
              <a:cs typeface="Calibri"/>
            </a:endParaRPr>
          </a:p>
          <a:p>
            <a:r>
              <a:rPr lang="en-US" sz="3500" dirty="0">
                <a:solidFill>
                  <a:schemeClr val="tx1"/>
                </a:solidFill>
              </a:rPr>
              <a:t>Sent: Monday, November 20, 2017 5:43 PM</a:t>
            </a:r>
            <a:endParaRPr lang="en-US" sz="3500" dirty="0">
              <a:solidFill>
                <a:schemeClr val="tx1"/>
              </a:solidFill>
              <a:cs typeface="Calibri"/>
            </a:endParaRPr>
          </a:p>
          <a:p>
            <a:r>
              <a:rPr lang="en-US" sz="3500" dirty="0">
                <a:solidFill>
                  <a:schemeClr val="tx1"/>
                </a:solidFill>
              </a:rPr>
              <a:t>To: Wendy Giannini-King</a:t>
            </a:r>
            <a:endParaRPr lang="en-US" sz="3500" dirty="0">
              <a:solidFill>
                <a:schemeClr val="tx1"/>
              </a:solidFill>
              <a:cs typeface="Calibri"/>
            </a:endParaRPr>
          </a:p>
          <a:p>
            <a:r>
              <a:rPr lang="en-US" sz="3500" dirty="0">
                <a:solidFill>
                  <a:schemeClr val="tx1"/>
                </a:solidFill>
              </a:rPr>
              <a:t>Subject: Re: door hangers </a:t>
            </a:r>
          </a:p>
          <a:p>
            <a:endParaRPr lang="en-US" sz="3500" dirty="0">
              <a:solidFill>
                <a:schemeClr val="tx1"/>
              </a:solidFill>
            </a:endParaRPr>
          </a:p>
          <a:p>
            <a:r>
              <a:rPr lang="en-US" sz="3500" dirty="0">
                <a:solidFill>
                  <a:schemeClr val="tx1"/>
                </a:solidFill>
              </a:rPr>
              <a:t>We had a good time. most were not home but we did get to talk to a few people. They asked questions and got information. We will find out over the next week when/if they call us/you.  We ran out of the hangers. MORE PLEASE!!!!!. Willoughby Park was canvassed. We have two other areas where we know they are 10 plus years old and rentals and owned. See you next time. </a:t>
            </a:r>
            <a:endParaRPr lang="en-US" sz="3500" dirty="0">
              <a:solidFill>
                <a:schemeClr val="tx1"/>
              </a:solidFill>
              <a:cs typeface="Calibri"/>
            </a:endParaRPr>
          </a:p>
          <a:p>
            <a:endParaRPr lang="en-US" sz="3500" dirty="0">
              <a:solidFill>
                <a:schemeClr val="tx1"/>
              </a:solidFill>
              <a:cs typeface="Calibri"/>
            </a:endParaRPr>
          </a:p>
          <a:p>
            <a:r>
              <a:rPr lang="en-US" sz="3500" dirty="0">
                <a:solidFill>
                  <a:schemeClr val="tx1"/>
                </a:solidFill>
              </a:rPr>
              <a:t>Captain Kolotello</a:t>
            </a:r>
            <a:endParaRPr lang="en-US" sz="3500" dirty="0">
              <a:solidFill>
                <a:schemeClr val="tx1"/>
              </a:solidFill>
              <a:cs typeface="Calibri"/>
            </a:endParaRPr>
          </a:p>
          <a:p>
            <a:r>
              <a:rPr lang="en-US" dirty="0">
                <a:solidFill>
                  <a:schemeClr val="tx1"/>
                </a:solidFill>
              </a:rPr>
              <a:t>________________________________________</a:t>
            </a:r>
          </a:p>
          <a:p>
            <a:endParaRPr lang="en-US" dirty="0"/>
          </a:p>
        </p:txBody>
      </p:sp>
      <p:sp>
        <p:nvSpPr>
          <p:cNvPr id="4" name="8-Point Star 3"/>
          <p:cNvSpPr/>
          <p:nvPr/>
        </p:nvSpPr>
        <p:spPr>
          <a:xfrm rot="460685">
            <a:off x="6543333" y="937660"/>
            <a:ext cx="2351339" cy="1910273"/>
          </a:xfrm>
          <a:prstGeom prst="star8">
            <a:avLst/>
          </a:prstGeom>
          <a:solidFill>
            <a:schemeClr val="accent1">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880802" y="1245092"/>
            <a:ext cx="1676400" cy="1200329"/>
          </a:xfrm>
          <a:prstGeom prst="rect">
            <a:avLst/>
          </a:prstGeom>
          <a:noFill/>
        </p:spPr>
        <p:txBody>
          <a:bodyPr wrap="square" rtlCol="0">
            <a:spAutoFit/>
          </a:bodyPr>
          <a:lstStyle/>
          <a:p>
            <a:pPr algn="ctr"/>
            <a:r>
              <a:rPr lang="en-US" dirty="0"/>
              <a:t>60% reduction in 911 smoke alarm calls</a:t>
            </a:r>
          </a:p>
          <a:p>
            <a:pPr algn="ctr"/>
            <a:r>
              <a:rPr lang="en-US" dirty="0"/>
              <a:t> </a:t>
            </a:r>
            <a:r>
              <a:rPr lang="en-US" sz="1200" dirty="0"/>
              <a:t>(over a 3 year period)</a:t>
            </a:r>
          </a:p>
        </p:txBody>
      </p:sp>
      <p:sp>
        <p:nvSpPr>
          <p:cNvPr id="6" name="Rectangle 5">
            <a:extLst>
              <a:ext uri="{FF2B5EF4-FFF2-40B4-BE49-F238E27FC236}">
                <a16:creationId xmlns="" xmlns:a16="http://schemas.microsoft.com/office/drawing/2014/main" id="{44E194DB-E92D-4EDA-B56F-3DA54A463A4B}"/>
              </a:ext>
            </a:extLst>
          </p:cNvPr>
          <p:cNvSpPr/>
          <p:nvPr/>
        </p:nvSpPr>
        <p:spPr>
          <a:xfrm flipV="1">
            <a:off x="4688007" y="1715182"/>
            <a:ext cx="847656" cy="181989"/>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 xmlns:a16="http://schemas.microsoft.com/office/drawing/2014/main" id="{D8B84CBC-9B93-464C-845A-85D27B533C50}"/>
              </a:ext>
            </a:extLst>
          </p:cNvPr>
          <p:cNvSpPr/>
          <p:nvPr/>
        </p:nvSpPr>
        <p:spPr>
          <a:xfrm flipV="1">
            <a:off x="4581923" y="3721390"/>
            <a:ext cx="799982" cy="181989"/>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7008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Down 3">
            <a:extLst>
              <a:ext uri="{FF2B5EF4-FFF2-40B4-BE49-F238E27FC236}">
                <a16:creationId xmlns="" xmlns:a16="http://schemas.microsoft.com/office/drawing/2014/main" id="{925AD42A-92B2-42B2-9A6B-7F4624DB1EDB}"/>
              </a:ext>
            </a:extLst>
          </p:cNvPr>
          <p:cNvSpPr/>
          <p:nvPr/>
        </p:nvSpPr>
        <p:spPr>
          <a:xfrm>
            <a:off x="6624760" y="1425958"/>
            <a:ext cx="2286730" cy="2313140"/>
          </a:xfrm>
          <a:prstGeom prst="down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600" b="1" dirty="0">
                <a:solidFill>
                  <a:schemeClr val="tx1"/>
                </a:solidFill>
                <a:cs typeface="Calibri"/>
              </a:rPr>
              <a:t>3/ 2016 -3/2018 = 5 </a:t>
            </a:r>
            <a:endParaRPr lang="en-US" dirty="0">
              <a:solidFill>
                <a:schemeClr val="tx1"/>
              </a:solidFill>
            </a:endParaRPr>
          </a:p>
          <a:p>
            <a:pPr algn="ctr"/>
            <a:r>
              <a:rPr lang="en-US" sz="1600" b="1" dirty="0">
                <a:solidFill>
                  <a:schemeClr val="tx1"/>
                </a:solidFill>
                <a:cs typeface="Calibri"/>
              </a:rPr>
              <a:t>structure fires </a:t>
            </a:r>
            <a:r>
              <a:rPr lang="en-US" sz="1600" dirty="0">
                <a:solidFill>
                  <a:schemeClr val="tx1"/>
                </a:solidFill>
                <a:cs typeface="Calibri"/>
              </a:rPr>
              <a:t>(4 were cooking related)</a:t>
            </a:r>
            <a:endParaRPr lang="en-US">
              <a:solidFill>
                <a:schemeClr val="tx1"/>
              </a:solidFill>
            </a:endParaRPr>
          </a:p>
        </p:txBody>
      </p:sp>
      <p:sp>
        <p:nvSpPr>
          <p:cNvPr id="2" name="Title 1"/>
          <p:cNvSpPr>
            <a:spLocks noGrp="1"/>
          </p:cNvSpPr>
          <p:nvPr>
            <p:ph type="ctrTitle"/>
          </p:nvPr>
        </p:nvSpPr>
        <p:spPr>
          <a:ln>
            <a:solidFill>
              <a:schemeClr val="tx1"/>
            </a:solidFill>
          </a:ln>
        </p:spPr>
        <p:txBody>
          <a:bodyPr/>
          <a:lstStyle/>
          <a:p>
            <a:r>
              <a:rPr lang="en-US" b="1" i="1" dirty="0"/>
              <a:t>Cape Cottages</a:t>
            </a:r>
          </a:p>
        </p:txBody>
      </p:sp>
      <p:sp>
        <p:nvSpPr>
          <p:cNvPr id="10" name="Content Placeholder 9">
            <a:extLst>
              <a:ext uri="{FF2B5EF4-FFF2-40B4-BE49-F238E27FC236}">
                <a16:creationId xmlns="" xmlns:a16="http://schemas.microsoft.com/office/drawing/2014/main" id="{5C081487-68DF-4DDA-BAE5-F437C2DB9F5F}"/>
              </a:ext>
            </a:extLst>
          </p:cNvPr>
          <p:cNvSpPr>
            <a:spLocks noGrp="1"/>
          </p:cNvSpPr>
          <p:nvPr>
            <p:ph type="subTitle" idx="1"/>
          </p:nvPr>
        </p:nvSpPr>
        <p:spPr>
          <a:xfrm>
            <a:off x="724024" y="1429696"/>
            <a:ext cx="6094253" cy="2860145"/>
          </a:xfrm>
        </p:spPr>
        <p:txBody>
          <a:bodyPr vert="horz" lIns="91440" tIns="45720" rIns="91440" bIns="45720" rtlCol="0" anchor="t">
            <a:noAutofit/>
          </a:bodyPr>
          <a:lstStyle/>
          <a:p>
            <a:r>
              <a:rPr lang="en-US" sz="1400" dirty="0">
                <a:solidFill>
                  <a:schemeClr val="tx1"/>
                </a:solidFill>
                <a:cs typeface="Calibri"/>
              </a:rPr>
              <a:t>From: Jill Rhoad </a:t>
            </a:r>
          </a:p>
          <a:p>
            <a:r>
              <a:rPr lang="en-US" sz="1400" dirty="0">
                <a:solidFill>
                  <a:schemeClr val="tx1"/>
                </a:solidFill>
                <a:cs typeface="Calibri"/>
              </a:rPr>
              <a:t>Sent: Mon 3/5/2018, 4:05 PM</a:t>
            </a:r>
          </a:p>
          <a:p>
            <a:r>
              <a:rPr lang="en-US" sz="1400" dirty="0">
                <a:solidFill>
                  <a:schemeClr val="tx1"/>
                </a:solidFill>
                <a:cs typeface="Calibri"/>
              </a:rPr>
              <a:t>To: Wendy Giannini-King </a:t>
            </a:r>
          </a:p>
          <a:p>
            <a:endParaRPr lang="en-US" sz="600" dirty="0">
              <a:solidFill>
                <a:schemeClr val="tx1"/>
              </a:solidFill>
              <a:cs typeface="Calibri"/>
            </a:endParaRPr>
          </a:p>
          <a:p>
            <a:r>
              <a:rPr lang="en-US" sz="1400" dirty="0">
                <a:solidFill>
                  <a:schemeClr val="tx1"/>
                </a:solidFill>
                <a:cs typeface="Calibri"/>
              </a:rPr>
              <a:t>We manage 150 rentals and 5 HOAs locally.  We have had a substantial increase in grease fires in the last 48 months.  I would like to discuss with you options on training, getting people to come, possible administering a fire safety test then</a:t>
            </a:r>
            <a:r>
              <a:rPr lang="en-US" sz="1400" dirty="0">
                <a:cs typeface="Calibri"/>
              </a:rPr>
              <a:t/>
            </a:r>
            <a:br>
              <a:rPr lang="en-US" sz="1400" dirty="0">
                <a:cs typeface="Calibri"/>
              </a:rPr>
            </a:br>
            <a:r>
              <a:rPr lang="en-US" sz="1400" dirty="0">
                <a:solidFill>
                  <a:schemeClr val="tx1"/>
                </a:solidFill>
                <a:cs typeface="Calibri"/>
              </a:rPr>
              <a:t>requiring education.  My office hours are 9-4 </a:t>
            </a:r>
            <a:r>
              <a:rPr lang="en-US" sz="1400" dirty="0" err="1">
                <a:solidFill>
                  <a:schemeClr val="tx1"/>
                </a:solidFill>
                <a:cs typeface="Calibri"/>
              </a:rPr>
              <a:t>monday</a:t>
            </a:r>
            <a:r>
              <a:rPr lang="en-US" sz="1400" dirty="0">
                <a:solidFill>
                  <a:schemeClr val="tx1"/>
                </a:solidFill>
                <a:cs typeface="Calibri"/>
              </a:rPr>
              <a:t> to </a:t>
            </a:r>
            <a:r>
              <a:rPr lang="en-US" sz="1400" dirty="0" err="1">
                <a:solidFill>
                  <a:schemeClr val="tx1"/>
                </a:solidFill>
                <a:cs typeface="Calibri"/>
              </a:rPr>
              <a:t>friday</a:t>
            </a:r>
            <a:r>
              <a:rPr lang="en-US" sz="1400" dirty="0">
                <a:solidFill>
                  <a:schemeClr val="tx1"/>
                </a:solidFill>
                <a:cs typeface="Calibri"/>
              </a:rPr>
              <a:t>.  I could meet with you at your office or you can come here.  I have spoken with James Merritt about this issue as well on my inspections. </a:t>
            </a:r>
          </a:p>
          <a:p>
            <a:endParaRPr lang="en-US" sz="600" dirty="0">
              <a:solidFill>
                <a:schemeClr val="tx1"/>
              </a:solidFill>
              <a:cs typeface="Calibri"/>
            </a:endParaRPr>
          </a:p>
          <a:p>
            <a:r>
              <a:rPr lang="en-US" sz="1400" dirty="0">
                <a:solidFill>
                  <a:schemeClr val="tx1"/>
                </a:solidFill>
                <a:cs typeface="Calibri"/>
              </a:rPr>
              <a:t>Jill Rhoad</a:t>
            </a:r>
          </a:p>
          <a:p>
            <a:r>
              <a:rPr lang="en-US" sz="1600" dirty="0">
                <a:solidFill>
                  <a:schemeClr val="tx1"/>
                </a:solidFill>
                <a:cs typeface="Calibri"/>
              </a:rPr>
              <a:t>Cape Cottages/Association Management of Wilmington</a:t>
            </a:r>
          </a:p>
          <a:p>
            <a:endParaRPr lang="en-US" sz="1600" dirty="0">
              <a:solidFill>
                <a:schemeClr val="tx1"/>
              </a:solidFill>
              <a:cs typeface="Calibri"/>
            </a:endParaRPr>
          </a:p>
          <a:p>
            <a:endParaRPr lang="en-US" sz="1600" dirty="0">
              <a:solidFill>
                <a:schemeClr val="tx1"/>
              </a:solidFill>
              <a:cs typeface="Calibri"/>
            </a:endParaRPr>
          </a:p>
        </p:txBody>
      </p:sp>
      <p:pic>
        <p:nvPicPr>
          <p:cNvPr id="7" name="Picture 7" descr="A sign on the side of the street&#10;&#10;Description generated with very high confidence">
            <a:extLst>
              <a:ext uri="{FF2B5EF4-FFF2-40B4-BE49-F238E27FC236}">
                <a16:creationId xmlns="" xmlns:a16="http://schemas.microsoft.com/office/drawing/2014/main" id="{DC916633-377B-47E4-9650-D0ACBB562D98}"/>
              </a:ext>
            </a:extLst>
          </p:cNvPr>
          <p:cNvPicPr>
            <a:picLocks noGrp="1" noChangeAspect="1"/>
          </p:cNvPicPr>
          <p:nvPr>
            <p:ph sz="half" idx="4294967295"/>
          </p:nvPr>
        </p:nvPicPr>
        <p:blipFill>
          <a:blip r:embed="rId3"/>
          <a:stretch>
            <a:fillRect/>
          </a:stretch>
        </p:blipFill>
        <p:spPr>
          <a:xfrm>
            <a:off x="810489" y="674596"/>
            <a:ext cx="1780341" cy="1313904"/>
          </a:xfrm>
          <a:prstGeom prst="rect">
            <a:avLst/>
          </a:prstGeom>
        </p:spPr>
      </p:pic>
      <p:sp>
        <p:nvSpPr>
          <p:cNvPr id="12" name="Rectangle 11">
            <a:extLst>
              <a:ext uri="{FF2B5EF4-FFF2-40B4-BE49-F238E27FC236}">
                <a16:creationId xmlns="" xmlns:a16="http://schemas.microsoft.com/office/drawing/2014/main" id="{41A855E9-853E-4A25-912A-B56C9DF88B58}"/>
              </a:ext>
            </a:extLst>
          </p:cNvPr>
          <p:cNvSpPr/>
          <p:nvPr/>
        </p:nvSpPr>
        <p:spPr>
          <a:xfrm flipV="1">
            <a:off x="3865651" y="1485866"/>
            <a:ext cx="513934" cy="181989"/>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456C285D-9487-485A-82A8-07A0BFD5D843}"/>
              </a:ext>
            </a:extLst>
          </p:cNvPr>
          <p:cNvSpPr/>
          <p:nvPr/>
        </p:nvSpPr>
        <p:spPr>
          <a:xfrm flipV="1">
            <a:off x="3655106" y="3797829"/>
            <a:ext cx="533004" cy="181989"/>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783101" y="3793697"/>
            <a:ext cx="2181847" cy="307777"/>
          </a:xfrm>
          <a:prstGeom prst="rect">
            <a:avLst/>
          </a:prstGeom>
          <a:noFill/>
          <a:ln w="12700">
            <a:solidFill>
              <a:srgbClr val="C00000"/>
            </a:solidFill>
          </a:ln>
        </p:spPr>
        <p:txBody>
          <a:bodyPr wrap="square" rtlCol="0" anchor="t">
            <a:spAutoFit/>
          </a:bodyPr>
          <a:lstStyle/>
          <a:p>
            <a:r>
              <a:rPr lang="en-US" sz="1400" b="1" i="1" dirty="0">
                <a:solidFill>
                  <a:schemeClr val="bg2"/>
                </a:solidFill>
                <a:latin typeface="Calibri"/>
                <a:cs typeface="Calibri"/>
              </a:rPr>
              <a:t>100 % reduction in 12 mos.</a:t>
            </a:r>
            <a:endParaRPr lang="en-US" sz="1400" b="1" i="1">
              <a:solidFill>
                <a:schemeClr val="bg2"/>
              </a:solidFill>
              <a:latin typeface="Calibri"/>
              <a:cs typeface="Calibri"/>
            </a:endParaRPr>
          </a:p>
        </p:txBody>
      </p:sp>
    </p:spTree>
    <p:extLst>
      <p:ext uri="{BB962C8B-B14F-4D97-AF65-F5344CB8AC3E}">
        <p14:creationId xmlns:p14="http://schemas.microsoft.com/office/powerpoint/2010/main" val="3969759393"/>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003C71"/>
      </a:dk2>
      <a:lt2>
        <a:srgbClr val="A6192E"/>
      </a:lt2>
      <a:accent1>
        <a:srgbClr val="EAAA0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0C784BE844CF64B943F8AA196184EA2" ma:contentTypeVersion="10" ma:contentTypeDescription="Create a new document." ma:contentTypeScope="" ma:versionID="3f9f17e3ed7833dee7211f3e900d53a3">
  <xsd:schema xmlns:xsd="http://www.w3.org/2001/XMLSchema" xmlns:xs="http://www.w3.org/2001/XMLSchema" xmlns:p="http://schemas.microsoft.com/office/2006/metadata/properties" xmlns:ns1="http://schemas.microsoft.com/sharepoint/v3" xmlns:ns2="e41f15d4-6a17-4f69-9972-01fbf69ed870" xmlns:ns3="81a09c93-7ffe-4bfc-a2a6-8decf920651c" targetNamespace="http://schemas.microsoft.com/office/2006/metadata/properties" ma:root="true" ma:fieldsID="5607447acfdb0509ddb47dc4d0755a05" ns1:_="" ns2:_="" ns3:_="">
    <xsd:import namespace="http://schemas.microsoft.com/sharepoint/v3"/>
    <xsd:import namespace="e41f15d4-6a17-4f69-9972-01fbf69ed870"/>
    <xsd:import namespace="81a09c93-7ffe-4bfc-a2a6-8decf920651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1:_ip_UnifiedCompliancePolicyProperties" minOccurs="0"/>
                <xsd:element ref="ns1:_ip_UnifiedCompliancePolicyUIAc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41f15d4-6a17-4f69-9972-01fbf69ed8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a09c93-7ffe-4bfc-a2a6-8decf920651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1D87ED1-17DB-4E34-8DB8-19673846C224}">
  <ds:schemaRefs>
    <ds:schemaRef ds:uri="http://schemas.microsoft.com/office/2006/metadata/properties"/>
    <ds:schemaRef ds:uri="http://schemas.microsoft.com/office/2006/documentManagement/types"/>
    <ds:schemaRef ds:uri="http://purl.org/dc/terms/"/>
    <ds:schemaRef ds:uri="http://schemas.microsoft.com/sharepoint/v3"/>
    <ds:schemaRef ds:uri="http://purl.org/dc/dcmitype/"/>
    <ds:schemaRef ds:uri="http://schemas.microsoft.com/office/infopath/2007/PartnerControls"/>
    <ds:schemaRef ds:uri="http://schemas.openxmlformats.org/package/2006/metadata/core-properties"/>
    <ds:schemaRef ds:uri="http://purl.org/dc/elements/1.1/"/>
    <ds:schemaRef ds:uri="2954e4be-eb8d-403a-980d-f4bdcf9c4b00"/>
    <ds:schemaRef ds:uri="19f07d3d-c0ae-4d22-8581-ce4d47e2437c"/>
    <ds:schemaRef ds:uri="http://www.w3.org/XML/1998/namespace"/>
  </ds:schemaRefs>
</ds:datastoreItem>
</file>

<file path=customXml/itemProps2.xml><?xml version="1.0" encoding="utf-8"?>
<ds:datastoreItem xmlns:ds="http://schemas.openxmlformats.org/officeDocument/2006/customXml" ds:itemID="{E1464D8C-8F97-4B7A-A27C-1BFEA71B36E1}"/>
</file>

<file path=customXml/itemProps3.xml><?xml version="1.0" encoding="utf-8"?>
<ds:datastoreItem xmlns:ds="http://schemas.openxmlformats.org/officeDocument/2006/customXml" ds:itemID="{7AF9EC21-713D-4F7D-BC6A-8C803CD3B6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909</TotalTime>
  <Words>491</Words>
  <Application>Microsoft Office PowerPoint</Application>
  <PresentationFormat>Custom</PresentationFormat>
  <Paragraphs>114</Paragraphs>
  <Slides>14</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Lato</vt:lpstr>
      <vt:lpstr>Office Theme</vt:lpstr>
      <vt:lpstr>Empowering Firefighters:</vt:lpstr>
      <vt:lpstr>You are here</vt:lpstr>
      <vt:lpstr>Wilmington Fire Department in a Nutshell Accredited Agency since 2014</vt:lpstr>
      <vt:lpstr>We know where our problems are</vt:lpstr>
      <vt:lpstr>Where we were...</vt:lpstr>
      <vt:lpstr>Where we are...</vt:lpstr>
      <vt:lpstr> </vt:lpstr>
      <vt:lpstr>Willoughby Park Subdivision</vt:lpstr>
      <vt:lpstr>Cape Cottages</vt:lpstr>
      <vt:lpstr>UNCW</vt:lpstr>
      <vt:lpstr>Where we are going...</vt:lpstr>
      <vt:lpstr> What does your current  CRR program look like? </vt:lpstr>
      <vt:lpstr>Does your current program check a box or make a difference?</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Can Go Here</dc:title>
  <dc:creator>Jason Nauman</dc:creator>
  <cp:lastModifiedBy>Chris Walker</cp:lastModifiedBy>
  <cp:revision>443</cp:revision>
  <dcterms:created xsi:type="dcterms:W3CDTF">2011-11-07T18:48:38Z</dcterms:created>
  <dcterms:modified xsi:type="dcterms:W3CDTF">2019-03-20T17:52:24Z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0x01010030C784BE844CF64B943F8AA196184EA2</vt:lpwstr>
  </property>
  <property fmtid="{D5CDD505-2E9C-101B-9397-08002B2CF9AE}" pid="3" name="URL">
    <vt:lpwstr/>
  </property>
  <property fmtid="{D5CDD505-2E9C-101B-9397-08002B2CF9AE}" pid="4" name="DocumentSetDescription">
    <vt:lpwstr/>
  </property>
</Properties>
</file>