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Archivo Narrow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rchivoNarrow-italic.fntdata"/><Relationship Id="rId10" Type="http://schemas.openxmlformats.org/officeDocument/2006/relationships/font" Target="fonts/ArchivoNarrow-bold.fntdata"/><Relationship Id="rId12" Type="http://schemas.openxmlformats.org/officeDocument/2006/relationships/font" Target="fonts/ArchivoNarrow-boldItalic.fntdata"/><Relationship Id="rId9" Type="http://schemas.openxmlformats.org/officeDocument/2006/relationships/font" Target="fonts/Archivo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" name="Google Shape;1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c093304c4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" name="Google Shape;18;g3c093304c4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c093304c4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3c093304c4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73A31"/>
              </a:buClr>
              <a:buSzPts val="2800"/>
              <a:buFont typeface="Archivo Narrow"/>
              <a:buNone/>
              <a:defRPr b="1" sz="2800">
                <a:solidFill>
                  <a:srgbClr val="B73A3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5060"/>
              </a:buClr>
              <a:buSzPts val="1800"/>
              <a:buFont typeface="Archivo Narrow"/>
              <a:buChar char="●"/>
              <a:defRPr sz="1800">
                <a:solidFill>
                  <a:srgbClr val="39506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5060"/>
              </a:buClr>
              <a:buSzPts val="1400"/>
              <a:buFont typeface="Archivo Narrow"/>
              <a:buChar char="○"/>
              <a:defRPr>
                <a:solidFill>
                  <a:srgbClr val="39506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5060"/>
              </a:buClr>
              <a:buSzPts val="1400"/>
              <a:buFont typeface="Archivo Narrow"/>
              <a:buChar char="■"/>
              <a:defRPr>
                <a:solidFill>
                  <a:srgbClr val="39506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5060"/>
              </a:buClr>
              <a:buSzPts val="1400"/>
              <a:buFont typeface="Archivo Narrow"/>
              <a:buChar char="●"/>
              <a:defRPr>
                <a:solidFill>
                  <a:srgbClr val="39506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5060"/>
              </a:buClr>
              <a:buSzPts val="1400"/>
              <a:buFont typeface="Archivo Narrow"/>
              <a:buChar char="○"/>
              <a:defRPr>
                <a:solidFill>
                  <a:srgbClr val="39506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5060"/>
              </a:buClr>
              <a:buSzPts val="1400"/>
              <a:buFont typeface="Archivo Narrow"/>
              <a:buChar char="■"/>
              <a:defRPr>
                <a:solidFill>
                  <a:srgbClr val="39506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5060"/>
              </a:buClr>
              <a:buSzPts val="1400"/>
              <a:buFont typeface="Archivo Narrow"/>
              <a:buChar char="●"/>
              <a:defRPr>
                <a:solidFill>
                  <a:srgbClr val="39506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5060"/>
              </a:buClr>
              <a:buSzPts val="1400"/>
              <a:buFont typeface="Archivo Narrow"/>
              <a:buChar char="○"/>
              <a:defRPr>
                <a:solidFill>
                  <a:srgbClr val="39506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5060"/>
              </a:buClr>
              <a:buSzPts val="1400"/>
              <a:buFont typeface="Archivo Narrow"/>
              <a:buChar char="■"/>
              <a:defRPr>
                <a:solidFill>
                  <a:srgbClr val="39506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ustle Worth Having">
  <a:themeElements>
    <a:clrScheme name="Simple Light">
      <a:dk1>
        <a:srgbClr val="B73A31"/>
      </a:dk1>
      <a:lt1>
        <a:srgbClr val="B8E5FA"/>
      </a:lt1>
      <a:dk2>
        <a:srgbClr val="395060"/>
      </a:dk2>
      <a:lt2>
        <a:srgbClr val="DAC846"/>
      </a:lt2>
      <a:accent1>
        <a:srgbClr val="395060"/>
      </a:accent1>
      <a:accent2>
        <a:srgbClr val="DAC846"/>
      </a:accent2>
      <a:accent3>
        <a:srgbClr val="B73A31"/>
      </a:accent3>
      <a:accent4>
        <a:srgbClr val="B8E5FA"/>
      </a:accent4>
      <a:accent5>
        <a:srgbClr val="395060"/>
      </a:accent5>
      <a:accent6>
        <a:srgbClr val="DAC846"/>
      </a:accent6>
      <a:hlink>
        <a:srgbClr val="3950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